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43"/>
  </p:normalViewPr>
  <p:slideViewPr>
    <p:cSldViewPr snapToGrid="0" snapToObjects="1">
      <p:cViewPr varScale="1">
        <p:scale>
          <a:sx n="119" d="100"/>
          <a:sy n="119" d="100"/>
        </p:scale>
        <p:origin x="-9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01290#sub_id=3000502" TargetMode="External"/><Relationship Id="rId2" Type="http://schemas.openxmlformats.org/officeDocument/2006/relationships/hyperlink" Target="https://online.zakon.kz/document/?doc_id=35355667#sub_id=100" TargetMode="External"/><Relationship Id="rId1" Type="http://schemas.openxmlformats.org/officeDocument/2006/relationships/hyperlink" Target="https://online.zakon.kz/document/?doc_id=1001290#sub_id=3000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398984-3BD7-BC48-A9BF-1CCC94DAE1B5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5E3E0A-C001-3A47-A2C7-84888F9B6D8F}">
      <dgm:prSet phldrT="[Текст]"/>
      <dgm:spPr/>
      <dgm:t>
        <a:bodyPr/>
        <a:lstStyle/>
        <a:p>
          <a:r>
            <a:rPr lang="ru-RU" b="0" i="0" u="none" dirty="0"/>
            <a:t>на физических лиц в размере </a:t>
          </a:r>
          <a:r>
            <a:rPr lang="ru-RU" b="1" i="0" u="none" dirty="0">
              <a:solidFill>
                <a:schemeClr val="bg1"/>
              </a:solidFill>
            </a:rPr>
            <a:t>семидесяти пяти МРП</a:t>
          </a:r>
          <a:endParaRPr lang="ru-RU" b="1" dirty="0">
            <a:solidFill>
              <a:schemeClr val="bg1"/>
            </a:solidFill>
          </a:endParaRPr>
        </a:p>
      </dgm:t>
    </dgm:pt>
    <dgm:pt modelId="{BB66E0C1-6C51-9E44-89BF-5A535B4BC42A}" type="parTrans" cxnId="{9D00AA43-5C8F-A041-B68A-D49E424852DC}">
      <dgm:prSet/>
      <dgm:spPr/>
      <dgm:t>
        <a:bodyPr/>
        <a:lstStyle/>
        <a:p>
          <a:endParaRPr lang="ru-RU"/>
        </a:p>
      </dgm:t>
    </dgm:pt>
    <dgm:pt modelId="{42CB0CA5-82B2-4D40-BCE4-8882A4DF5A7D}" type="sibTrans" cxnId="{9D00AA43-5C8F-A041-B68A-D49E424852DC}">
      <dgm:prSet/>
      <dgm:spPr/>
      <dgm:t>
        <a:bodyPr/>
        <a:lstStyle/>
        <a:p>
          <a:endParaRPr lang="ru-RU"/>
        </a:p>
      </dgm:t>
    </dgm:pt>
    <dgm:pt modelId="{153BDE50-896F-B240-9C01-E49427EB663A}">
      <dgm:prSet phldrT="[Текст]"/>
      <dgm:spPr/>
      <dgm:t>
        <a:bodyPr/>
        <a:lstStyle/>
        <a:p>
          <a:r>
            <a:rPr lang="ru-RU" b="0" i="0" u="none" dirty="0"/>
            <a:t>на должностных лиц, субъектов малого предпринимательства или некоммерческие организации - </a:t>
          </a:r>
          <a:r>
            <a:rPr lang="ru-RU" b="1" i="0" u="none" dirty="0">
              <a:solidFill>
                <a:schemeClr val="bg1"/>
              </a:solidFill>
            </a:rPr>
            <a:t>в размере ста МРП</a:t>
          </a:r>
          <a:endParaRPr lang="ru-RU" b="1" dirty="0">
            <a:solidFill>
              <a:schemeClr val="bg1"/>
            </a:solidFill>
          </a:endParaRPr>
        </a:p>
      </dgm:t>
    </dgm:pt>
    <dgm:pt modelId="{F213B5DA-CEFC-C143-B797-22B1887A88F5}" type="parTrans" cxnId="{C915B073-3C3A-9D42-A920-B4C11740E33D}">
      <dgm:prSet/>
      <dgm:spPr/>
      <dgm:t>
        <a:bodyPr/>
        <a:lstStyle/>
        <a:p>
          <a:endParaRPr lang="ru-RU"/>
        </a:p>
      </dgm:t>
    </dgm:pt>
    <dgm:pt modelId="{3DAA61F6-4C0D-8246-BC0D-0D86BB4DC7D5}" type="sibTrans" cxnId="{C915B073-3C3A-9D42-A920-B4C11740E33D}">
      <dgm:prSet/>
      <dgm:spPr/>
      <dgm:t>
        <a:bodyPr/>
        <a:lstStyle/>
        <a:p>
          <a:endParaRPr lang="ru-RU"/>
        </a:p>
      </dgm:t>
    </dgm:pt>
    <dgm:pt modelId="{643691D8-D38A-B547-8608-A19A349DE8AE}">
      <dgm:prSet phldrT="[Текст]"/>
      <dgm:spPr/>
      <dgm:t>
        <a:bodyPr/>
        <a:lstStyle/>
        <a:p>
          <a:r>
            <a:rPr lang="ru-RU" b="0" i="0" u="none" dirty="0"/>
            <a:t>на субъектов среднего предпринимательства - в размере </a:t>
          </a:r>
          <a:r>
            <a:rPr lang="ru-RU" b="1" i="0" u="none" dirty="0">
              <a:solidFill>
                <a:schemeClr val="bg1"/>
              </a:solidFill>
            </a:rPr>
            <a:t>ста пятидесяти МРП</a:t>
          </a:r>
          <a:endParaRPr lang="ru-RU" b="1" dirty="0">
            <a:solidFill>
              <a:schemeClr val="bg1"/>
            </a:solidFill>
          </a:endParaRPr>
        </a:p>
      </dgm:t>
    </dgm:pt>
    <dgm:pt modelId="{47424C41-5D15-5042-B60E-711175E77543}" type="parTrans" cxnId="{E236CAF5-2F85-C34B-8C65-87E8F052667F}">
      <dgm:prSet/>
      <dgm:spPr/>
      <dgm:t>
        <a:bodyPr/>
        <a:lstStyle/>
        <a:p>
          <a:endParaRPr lang="ru-RU"/>
        </a:p>
      </dgm:t>
    </dgm:pt>
    <dgm:pt modelId="{50ABC2CB-9268-2646-9C17-F50D5EB641DF}" type="sibTrans" cxnId="{E236CAF5-2F85-C34B-8C65-87E8F052667F}">
      <dgm:prSet/>
      <dgm:spPr/>
      <dgm:t>
        <a:bodyPr/>
        <a:lstStyle/>
        <a:p>
          <a:endParaRPr lang="ru-RU"/>
        </a:p>
      </dgm:t>
    </dgm:pt>
    <dgm:pt modelId="{2AC98746-43FF-F04C-8A39-970C43FAE709}">
      <dgm:prSet/>
      <dgm:spPr/>
      <dgm:t>
        <a:bodyPr/>
        <a:lstStyle/>
        <a:p>
          <a:r>
            <a:rPr lang="ru-RU" b="0" i="0" u="none" dirty="0"/>
            <a:t>на субъектов крупного предпринимательства - в размере </a:t>
          </a:r>
          <a:r>
            <a:rPr lang="ru-RU" b="1" i="0" u="none" dirty="0">
              <a:solidFill>
                <a:schemeClr val="bg1"/>
              </a:solidFill>
            </a:rPr>
            <a:t>семисот месячных расчетных показателей.</a:t>
          </a:r>
          <a:endParaRPr lang="ru-RU" b="1" dirty="0">
            <a:solidFill>
              <a:schemeClr val="bg1"/>
            </a:solidFill>
          </a:endParaRPr>
        </a:p>
      </dgm:t>
    </dgm:pt>
    <dgm:pt modelId="{E82A0710-E31E-8A45-A926-DF62E316F5EA}" type="parTrans" cxnId="{8CDE7D04-CFBA-2344-A48D-DA74A627FBEF}">
      <dgm:prSet/>
      <dgm:spPr/>
      <dgm:t>
        <a:bodyPr/>
        <a:lstStyle/>
        <a:p>
          <a:endParaRPr lang="ru-RU"/>
        </a:p>
      </dgm:t>
    </dgm:pt>
    <dgm:pt modelId="{C9048FFE-EEE3-854F-800D-69B69F2EEF93}" type="sibTrans" cxnId="{8CDE7D04-CFBA-2344-A48D-DA74A627FBEF}">
      <dgm:prSet/>
      <dgm:spPr/>
      <dgm:t>
        <a:bodyPr/>
        <a:lstStyle/>
        <a:p>
          <a:endParaRPr lang="ru-RU"/>
        </a:p>
      </dgm:t>
    </dgm:pt>
    <dgm:pt modelId="{9BCA45A8-AFE6-2746-9149-70CC1F40EEAC}" type="pres">
      <dgm:prSet presAssocID="{11398984-3BD7-BC48-A9BF-1CCC94DAE1B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45D1EC-3B2D-1C4F-A96C-7B775A373905}" type="pres">
      <dgm:prSet presAssocID="{865E3E0A-C001-3A47-A2C7-84888F9B6D8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92BCF-413A-2B47-86E8-8B5D9DA33160}" type="pres">
      <dgm:prSet presAssocID="{42CB0CA5-82B2-4D40-BCE4-8882A4DF5A7D}" presName="sibTrans" presStyleCnt="0"/>
      <dgm:spPr/>
    </dgm:pt>
    <dgm:pt modelId="{E7A65D00-60A4-AA47-8D5D-2D0923DA5083}" type="pres">
      <dgm:prSet presAssocID="{153BDE50-896F-B240-9C01-E49427EB663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920D4-89FD-614D-8EA0-DF22BCA34A0B}" type="pres">
      <dgm:prSet presAssocID="{3DAA61F6-4C0D-8246-BC0D-0D86BB4DC7D5}" presName="sibTrans" presStyleCnt="0"/>
      <dgm:spPr/>
    </dgm:pt>
    <dgm:pt modelId="{347A2D70-EE61-6E4B-A784-DCB5D60FC994}" type="pres">
      <dgm:prSet presAssocID="{643691D8-D38A-B547-8608-A19A349DE8A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51538-FDE7-8E4E-91C3-293A354DAFB8}" type="pres">
      <dgm:prSet presAssocID="{50ABC2CB-9268-2646-9C17-F50D5EB641DF}" presName="sibTrans" presStyleCnt="0"/>
      <dgm:spPr/>
    </dgm:pt>
    <dgm:pt modelId="{A85C090B-84D0-4147-8811-30ACCA3A0A1F}" type="pres">
      <dgm:prSet presAssocID="{2AC98746-43FF-F04C-8A39-970C43FAE70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36CAF5-2F85-C34B-8C65-87E8F052667F}" srcId="{11398984-3BD7-BC48-A9BF-1CCC94DAE1B5}" destId="{643691D8-D38A-B547-8608-A19A349DE8AE}" srcOrd="2" destOrd="0" parTransId="{47424C41-5D15-5042-B60E-711175E77543}" sibTransId="{50ABC2CB-9268-2646-9C17-F50D5EB641DF}"/>
    <dgm:cxn modelId="{64455E73-C55A-6043-876A-E30C1446B673}" type="presOf" srcId="{865E3E0A-C001-3A47-A2C7-84888F9B6D8F}" destId="{0A45D1EC-3B2D-1C4F-A96C-7B775A373905}" srcOrd="0" destOrd="0" presId="urn:microsoft.com/office/officeart/2005/8/layout/default"/>
    <dgm:cxn modelId="{9D00AA43-5C8F-A041-B68A-D49E424852DC}" srcId="{11398984-3BD7-BC48-A9BF-1CCC94DAE1B5}" destId="{865E3E0A-C001-3A47-A2C7-84888F9B6D8F}" srcOrd="0" destOrd="0" parTransId="{BB66E0C1-6C51-9E44-89BF-5A535B4BC42A}" sibTransId="{42CB0CA5-82B2-4D40-BCE4-8882A4DF5A7D}"/>
    <dgm:cxn modelId="{C915B073-3C3A-9D42-A920-B4C11740E33D}" srcId="{11398984-3BD7-BC48-A9BF-1CCC94DAE1B5}" destId="{153BDE50-896F-B240-9C01-E49427EB663A}" srcOrd="1" destOrd="0" parTransId="{F213B5DA-CEFC-C143-B797-22B1887A88F5}" sibTransId="{3DAA61F6-4C0D-8246-BC0D-0D86BB4DC7D5}"/>
    <dgm:cxn modelId="{1BA4C405-4B8C-CF4C-9D30-4E4A29DE3885}" type="presOf" srcId="{643691D8-D38A-B547-8608-A19A349DE8AE}" destId="{347A2D70-EE61-6E4B-A784-DCB5D60FC994}" srcOrd="0" destOrd="0" presId="urn:microsoft.com/office/officeart/2005/8/layout/default"/>
    <dgm:cxn modelId="{8CDE7D04-CFBA-2344-A48D-DA74A627FBEF}" srcId="{11398984-3BD7-BC48-A9BF-1CCC94DAE1B5}" destId="{2AC98746-43FF-F04C-8A39-970C43FAE709}" srcOrd="3" destOrd="0" parTransId="{E82A0710-E31E-8A45-A926-DF62E316F5EA}" sibTransId="{C9048FFE-EEE3-854F-800D-69B69F2EEF93}"/>
    <dgm:cxn modelId="{6E1D899B-C1D0-1944-9C72-9956B0865B4C}" type="presOf" srcId="{11398984-3BD7-BC48-A9BF-1CCC94DAE1B5}" destId="{9BCA45A8-AFE6-2746-9149-70CC1F40EEAC}" srcOrd="0" destOrd="0" presId="urn:microsoft.com/office/officeart/2005/8/layout/default"/>
    <dgm:cxn modelId="{5235196F-FEBC-6A4A-B14B-4D46ECDD953B}" type="presOf" srcId="{153BDE50-896F-B240-9C01-E49427EB663A}" destId="{E7A65D00-60A4-AA47-8D5D-2D0923DA5083}" srcOrd="0" destOrd="0" presId="urn:microsoft.com/office/officeart/2005/8/layout/default"/>
    <dgm:cxn modelId="{F03C040C-9EAA-ED45-9512-E715BC1C6CC7}" type="presOf" srcId="{2AC98746-43FF-F04C-8A39-970C43FAE709}" destId="{A85C090B-84D0-4147-8811-30ACCA3A0A1F}" srcOrd="0" destOrd="0" presId="urn:microsoft.com/office/officeart/2005/8/layout/default"/>
    <dgm:cxn modelId="{DBC05B3D-BEB3-F34D-B31A-D28F5F050381}" type="presParOf" srcId="{9BCA45A8-AFE6-2746-9149-70CC1F40EEAC}" destId="{0A45D1EC-3B2D-1C4F-A96C-7B775A373905}" srcOrd="0" destOrd="0" presId="urn:microsoft.com/office/officeart/2005/8/layout/default"/>
    <dgm:cxn modelId="{7BD56222-48F1-E442-B817-392B289442D2}" type="presParOf" srcId="{9BCA45A8-AFE6-2746-9149-70CC1F40EEAC}" destId="{BFF92BCF-413A-2B47-86E8-8B5D9DA33160}" srcOrd="1" destOrd="0" presId="urn:microsoft.com/office/officeart/2005/8/layout/default"/>
    <dgm:cxn modelId="{B20DD650-61ED-9145-9870-7D8AAC5A4ED8}" type="presParOf" srcId="{9BCA45A8-AFE6-2746-9149-70CC1F40EEAC}" destId="{E7A65D00-60A4-AA47-8D5D-2D0923DA5083}" srcOrd="2" destOrd="0" presId="urn:microsoft.com/office/officeart/2005/8/layout/default"/>
    <dgm:cxn modelId="{B4310142-AD98-FB41-9D3D-24C0EEEB8969}" type="presParOf" srcId="{9BCA45A8-AFE6-2746-9149-70CC1F40EEAC}" destId="{170920D4-89FD-614D-8EA0-DF22BCA34A0B}" srcOrd="3" destOrd="0" presId="urn:microsoft.com/office/officeart/2005/8/layout/default"/>
    <dgm:cxn modelId="{0AA36231-D35F-1847-B9AB-9E18AF5FB5BA}" type="presParOf" srcId="{9BCA45A8-AFE6-2746-9149-70CC1F40EEAC}" destId="{347A2D70-EE61-6E4B-A784-DCB5D60FC994}" srcOrd="4" destOrd="0" presId="urn:microsoft.com/office/officeart/2005/8/layout/default"/>
    <dgm:cxn modelId="{D088DAFB-D6CF-0447-B1A8-73883F88D412}" type="presParOf" srcId="{9BCA45A8-AFE6-2746-9149-70CC1F40EEAC}" destId="{5ED51538-FDE7-8E4E-91C3-293A354DAFB8}" srcOrd="5" destOrd="0" presId="urn:microsoft.com/office/officeart/2005/8/layout/default"/>
    <dgm:cxn modelId="{013C9EA3-6905-3D4F-904A-ECF4F2CABC30}" type="presParOf" srcId="{9BCA45A8-AFE6-2746-9149-70CC1F40EEAC}" destId="{A85C090B-84D0-4147-8811-30ACCA3A0A1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F5BFA6-FC14-5049-AC47-31A5439B4D70}" type="doc">
      <dgm:prSet loTypeId="urn:microsoft.com/office/officeart/2005/8/layout/vList3" loCatId="" qsTypeId="urn:microsoft.com/office/officeart/2005/8/quickstyle/simple1" qsCatId="simple" csTypeId="urn:microsoft.com/office/officeart/2005/8/colors/accent1_2" csCatId="accent1" phldr="1"/>
      <dgm:spPr/>
    </dgm:pt>
    <dgm:pt modelId="{103FE58C-1C60-834C-8FE2-A2981477BADE}">
      <dgm:prSet/>
      <dgm:spPr/>
      <dgm:t>
        <a:bodyPr/>
        <a:lstStyle/>
        <a:p>
          <a:r>
            <a:rPr lang="ru-RU" b="0" i="0" u="none" dirty="0"/>
            <a:t>нарушения установленных сроков рассмотрения ходатайств (заявлений) физических и юридических лиц о предоставлении соответствующего права на земельный участок;</a:t>
          </a:r>
        </a:p>
      </dgm:t>
    </dgm:pt>
    <dgm:pt modelId="{8F4D0E40-7632-E947-9423-C636FC2B5B3D}" type="parTrans" cxnId="{D0A7DDC3-6265-4C4C-AA84-2D01031FF27C}">
      <dgm:prSet/>
      <dgm:spPr/>
      <dgm:t>
        <a:bodyPr/>
        <a:lstStyle/>
        <a:p>
          <a:endParaRPr lang="ru-RU"/>
        </a:p>
      </dgm:t>
    </dgm:pt>
    <dgm:pt modelId="{331F0491-8D13-8E4B-AF06-37EB99A6380D}" type="sibTrans" cxnId="{D0A7DDC3-6265-4C4C-AA84-2D01031FF27C}">
      <dgm:prSet/>
      <dgm:spPr/>
      <dgm:t>
        <a:bodyPr/>
        <a:lstStyle/>
        <a:p>
          <a:endParaRPr lang="ru-RU"/>
        </a:p>
      </dgm:t>
    </dgm:pt>
    <dgm:pt modelId="{6FC92733-3619-BD42-95F4-9952E84F4037}">
      <dgm:prSet/>
      <dgm:spPr/>
      <dgm:t>
        <a:bodyPr/>
        <a:lstStyle/>
        <a:p>
          <a:r>
            <a:rPr lang="ru-RU" b="0" i="0" u="none" dirty="0"/>
            <a:t>нарушения срока принятия решения местным исполнительным органом об отказе в предоставлении прав на земельные участки;</a:t>
          </a:r>
        </a:p>
      </dgm:t>
    </dgm:pt>
    <dgm:pt modelId="{5A655F1D-CD68-0243-A264-8E60316E69BB}" type="parTrans" cxnId="{294B2F79-D5B0-FE41-8D4E-4927292413EA}">
      <dgm:prSet/>
      <dgm:spPr/>
      <dgm:t>
        <a:bodyPr/>
        <a:lstStyle/>
        <a:p>
          <a:endParaRPr lang="ru-RU"/>
        </a:p>
      </dgm:t>
    </dgm:pt>
    <dgm:pt modelId="{E74887F6-1739-5544-8409-920BF000CB8D}" type="sibTrans" cxnId="{294B2F79-D5B0-FE41-8D4E-4927292413EA}">
      <dgm:prSet/>
      <dgm:spPr/>
      <dgm:t>
        <a:bodyPr/>
        <a:lstStyle/>
        <a:p>
          <a:endParaRPr lang="ru-RU"/>
        </a:p>
      </dgm:t>
    </dgm:pt>
    <dgm:pt modelId="{F3C6E622-3FE1-B647-AA2F-278BA8523125}">
      <dgm:prSet/>
      <dgm:spPr/>
      <dgm:t>
        <a:bodyPr/>
        <a:lstStyle/>
        <a:p>
          <a:r>
            <a:rPr lang="ru-RU" b="0" i="0" u="none" dirty="0"/>
            <a:t>нарушения срока принятия решения местным исполнительным органом о предоставлении прав на земельные участки;</a:t>
          </a:r>
        </a:p>
      </dgm:t>
    </dgm:pt>
    <dgm:pt modelId="{EC8D5581-5331-044D-9F96-3AD6C1CC55D9}" type="parTrans" cxnId="{901EB6B9-1153-274D-9009-4DE77D578D97}">
      <dgm:prSet/>
      <dgm:spPr/>
      <dgm:t>
        <a:bodyPr/>
        <a:lstStyle/>
        <a:p>
          <a:endParaRPr lang="ru-RU"/>
        </a:p>
      </dgm:t>
    </dgm:pt>
    <dgm:pt modelId="{2BEDA145-881F-9543-8D79-F8D992D3165E}" type="sibTrans" cxnId="{901EB6B9-1153-274D-9009-4DE77D578D97}">
      <dgm:prSet/>
      <dgm:spPr/>
      <dgm:t>
        <a:bodyPr/>
        <a:lstStyle/>
        <a:p>
          <a:endParaRPr lang="ru-RU"/>
        </a:p>
      </dgm:t>
    </dgm:pt>
    <dgm:pt modelId="{F209CB25-2A24-9E43-976F-4FAC75BD961C}">
      <dgm:prSet/>
      <dgm:spPr/>
      <dgm:t>
        <a:bodyPr/>
        <a:lstStyle/>
        <a:p>
          <a:r>
            <a:rPr lang="ru-RU" b="0" i="0" u="none" dirty="0"/>
            <a:t>принятия решения местным исполнительным органом о предоставлении права частной собственности на земельные участки, которые не могут находиться в частной собственности;</a:t>
          </a:r>
        </a:p>
      </dgm:t>
    </dgm:pt>
    <dgm:pt modelId="{D935E119-908D-414B-B4C1-D5C71C34EFBF}" type="parTrans" cxnId="{21B21D54-FAD4-E841-945B-D97E52B703C9}">
      <dgm:prSet/>
      <dgm:spPr/>
      <dgm:t>
        <a:bodyPr/>
        <a:lstStyle/>
        <a:p>
          <a:endParaRPr lang="ru-RU"/>
        </a:p>
      </dgm:t>
    </dgm:pt>
    <dgm:pt modelId="{5079E57E-275A-5A4B-B0BB-E3891F1517FF}" type="sibTrans" cxnId="{21B21D54-FAD4-E841-945B-D97E52B703C9}">
      <dgm:prSet/>
      <dgm:spPr/>
      <dgm:t>
        <a:bodyPr/>
        <a:lstStyle/>
        <a:p>
          <a:endParaRPr lang="ru-RU"/>
        </a:p>
      </dgm:t>
    </dgm:pt>
    <dgm:pt modelId="{7376283C-3ABE-7F42-A37D-1DBBC9869AE7}">
      <dgm:prSet/>
      <dgm:spPr/>
      <dgm:t>
        <a:bodyPr/>
        <a:lstStyle/>
        <a:p>
          <a:r>
            <a:rPr lang="ru-RU" b="0" i="0" u="none" dirty="0"/>
            <a:t>принятия решения местным исполнительным органом о принудительном отчуждении земельного участка для государственных нужд в случаях, не предусмотренных законодательными актами;</a:t>
          </a:r>
        </a:p>
      </dgm:t>
    </dgm:pt>
    <dgm:pt modelId="{39531D44-28D3-7E4F-A9EA-C2EA616FEA51}" type="parTrans" cxnId="{71102171-683F-E94C-B044-D327C89895C8}">
      <dgm:prSet/>
      <dgm:spPr/>
      <dgm:t>
        <a:bodyPr/>
        <a:lstStyle/>
        <a:p>
          <a:endParaRPr lang="ru-RU"/>
        </a:p>
      </dgm:t>
    </dgm:pt>
    <dgm:pt modelId="{D7BAC0F0-C4FC-594B-9B56-D420D14F8687}" type="sibTrans" cxnId="{71102171-683F-E94C-B044-D327C89895C8}">
      <dgm:prSet/>
      <dgm:spPr/>
      <dgm:t>
        <a:bodyPr/>
        <a:lstStyle/>
        <a:p>
          <a:endParaRPr lang="ru-RU"/>
        </a:p>
      </dgm:t>
    </dgm:pt>
    <dgm:pt modelId="{841AB8BB-197D-E847-85A7-3A72A8DF86FB}">
      <dgm:prSet/>
      <dgm:spPr/>
      <dgm:t>
        <a:bodyPr/>
        <a:lstStyle/>
        <a:p>
          <a:r>
            <a:rPr lang="ru-RU" b="0" i="0" u="none" dirty="0"/>
            <a:t>принятия решения местным исполнительным органом о предоставлении прав на земельные участки без положительного заключения земельной комиссии и (или) без утвержденного землеустроительного проекта;</a:t>
          </a:r>
        </a:p>
      </dgm:t>
    </dgm:pt>
    <dgm:pt modelId="{4B24A306-B802-0B41-A79B-4E190CAD9A34}" type="parTrans" cxnId="{30CD8038-D276-2446-82C2-4C05FC214374}">
      <dgm:prSet/>
      <dgm:spPr/>
      <dgm:t>
        <a:bodyPr/>
        <a:lstStyle/>
        <a:p>
          <a:endParaRPr lang="ru-RU"/>
        </a:p>
      </dgm:t>
    </dgm:pt>
    <dgm:pt modelId="{8BC5CB0B-2CE1-F848-B453-4871CF93EE59}" type="sibTrans" cxnId="{30CD8038-D276-2446-82C2-4C05FC214374}">
      <dgm:prSet/>
      <dgm:spPr/>
      <dgm:t>
        <a:bodyPr/>
        <a:lstStyle/>
        <a:p>
          <a:endParaRPr lang="ru-RU"/>
        </a:p>
      </dgm:t>
    </dgm:pt>
    <dgm:pt modelId="{4E904F4E-6B9B-6C45-95AC-833078D84522}" type="pres">
      <dgm:prSet presAssocID="{C6F5BFA6-FC14-5049-AC47-31A5439B4D70}" presName="linearFlow" presStyleCnt="0">
        <dgm:presLayoutVars>
          <dgm:dir/>
          <dgm:resizeHandles val="exact"/>
        </dgm:presLayoutVars>
      </dgm:prSet>
      <dgm:spPr/>
    </dgm:pt>
    <dgm:pt modelId="{8029DD7D-6E3A-FA44-94D0-C8C8925952C1}" type="pres">
      <dgm:prSet presAssocID="{103FE58C-1C60-834C-8FE2-A2981477BADE}" presName="composite" presStyleCnt="0"/>
      <dgm:spPr/>
    </dgm:pt>
    <dgm:pt modelId="{08A2EDE1-E397-384F-B686-43A993A89226}" type="pres">
      <dgm:prSet presAssocID="{103FE58C-1C60-834C-8FE2-A2981477BADE}" presName="imgShp" presStyleLbl="fgImgPlace1" presStyleIdx="0" presStyleCnt="6"/>
      <dgm:spPr/>
    </dgm:pt>
    <dgm:pt modelId="{48DB7AB9-3169-5F44-B2FA-E91F9EA0C700}" type="pres">
      <dgm:prSet presAssocID="{103FE58C-1C60-834C-8FE2-A2981477BADE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BFB0D-071A-FA4F-918C-617AEBC3F81E}" type="pres">
      <dgm:prSet presAssocID="{331F0491-8D13-8E4B-AF06-37EB99A6380D}" presName="spacing" presStyleCnt="0"/>
      <dgm:spPr/>
    </dgm:pt>
    <dgm:pt modelId="{2C9A54E6-3083-AA42-86F4-66050F12536F}" type="pres">
      <dgm:prSet presAssocID="{841AB8BB-197D-E847-85A7-3A72A8DF86FB}" presName="composite" presStyleCnt="0"/>
      <dgm:spPr/>
    </dgm:pt>
    <dgm:pt modelId="{F70F4961-E01B-F740-83DE-D7AEEE05EDDB}" type="pres">
      <dgm:prSet presAssocID="{841AB8BB-197D-E847-85A7-3A72A8DF86FB}" presName="imgShp" presStyleLbl="fgImgPlace1" presStyleIdx="1" presStyleCnt="6"/>
      <dgm:spPr/>
    </dgm:pt>
    <dgm:pt modelId="{FC367549-D99B-8248-B403-DFFA33483253}" type="pres">
      <dgm:prSet presAssocID="{841AB8BB-197D-E847-85A7-3A72A8DF86FB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62E5E-98A3-EF48-8631-C1DC820E2B4A}" type="pres">
      <dgm:prSet presAssocID="{8BC5CB0B-2CE1-F848-B453-4871CF93EE59}" presName="spacing" presStyleCnt="0"/>
      <dgm:spPr/>
    </dgm:pt>
    <dgm:pt modelId="{B23C1E5E-B92F-DD48-8D3E-4121DC8B75BB}" type="pres">
      <dgm:prSet presAssocID="{6FC92733-3619-BD42-95F4-9952E84F4037}" presName="composite" presStyleCnt="0"/>
      <dgm:spPr/>
    </dgm:pt>
    <dgm:pt modelId="{8786A48A-BDAD-2E47-8A79-018ABF134F1D}" type="pres">
      <dgm:prSet presAssocID="{6FC92733-3619-BD42-95F4-9952E84F4037}" presName="imgShp" presStyleLbl="fgImgPlace1" presStyleIdx="2" presStyleCnt="6"/>
      <dgm:spPr/>
    </dgm:pt>
    <dgm:pt modelId="{DFECFD04-A947-684D-88A2-C2C36B644F31}" type="pres">
      <dgm:prSet presAssocID="{6FC92733-3619-BD42-95F4-9952E84F4037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77628E-CEC5-524A-B427-6A3F0F478B7D}" type="pres">
      <dgm:prSet presAssocID="{E74887F6-1739-5544-8409-920BF000CB8D}" presName="spacing" presStyleCnt="0"/>
      <dgm:spPr/>
    </dgm:pt>
    <dgm:pt modelId="{8BDF7897-5884-C047-ACC8-2C89D3291458}" type="pres">
      <dgm:prSet presAssocID="{F3C6E622-3FE1-B647-AA2F-278BA8523125}" presName="composite" presStyleCnt="0"/>
      <dgm:spPr/>
    </dgm:pt>
    <dgm:pt modelId="{C0690B5A-3D24-8340-B593-49F9F81C125B}" type="pres">
      <dgm:prSet presAssocID="{F3C6E622-3FE1-B647-AA2F-278BA8523125}" presName="imgShp" presStyleLbl="fgImgPlace1" presStyleIdx="3" presStyleCnt="6"/>
      <dgm:spPr/>
    </dgm:pt>
    <dgm:pt modelId="{744A2FBD-34CB-A044-89EA-D3C1E680B312}" type="pres">
      <dgm:prSet presAssocID="{F3C6E622-3FE1-B647-AA2F-278BA8523125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DA6A8A-7E97-764F-B206-EFE6366C470A}" type="pres">
      <dgm:prSet presAssocID="{2BEDA145-881F-9543-8D79-F8D992D3165E}" presName="spacing" presStyleCnt="0"/>
      <dgm:spPr/>
    </dgm:pt>
    <dgm:pt modelId="{42ADB1FF-BAB1-4545-BF69-E880D89C00AF}" type="pres">
      <dgm:prSet presAssocID="{F209CB25-2A24-9E43-976F-4FAC75BD961C}" presName="composite" presStyleCnt="0"/>
      <dgm:spPr/>
    </dgm:pt>
    <dgm:pt modelId="{5798D05E-4D4C-FA4C-A81F-A50C561E1F48}" type="pres">
      <dgm:prSet presAssocID="{F209CB25-2A24-9E43-976F-4FAC75BD961C}" presName="imgShp" presStyleLbl="fgImgPlace1" presStyleIdx="4" presStyleCnt="6"/>
      <dgm:spPr/>
    </dgm:pt>
    <dgm:pt modelId="{CD35FDBA-F9FF-3044-AA2A-E6E01B016503}" type="pres">
      <dgm:prSet presAssocID="{F209CB25-2A24-9E43-976F-4FAC75BD961C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CB1C0-F511-7649-BB16-080AACFC00DA}" type="pres">
      <dgm:prSet presAssocID="{5079E57E-275A-5A4B-B0BB-E3891F1517FF}" presName="spacing" presStyleCnt="0"/>
      <dgm:spPr/>
    </dgm:pt>
    <dgm:pt modelId="{5C1BF946-D8BB-0840-9D99-88DF65BC4CA7}" type="pres">
      <dgm:prSet presAssocID="{7376283C-3ABE-7F42-A37D-1DBBC9869AE7}" presName="composite" presStyleCnt="0"/>
      <dgm:spPr/>
    </dgm:pt>
    <dgm:pt modelId="{F54AF354-EE05-EA48-AA35-2D1CF6A4C287}" type="pres">
      <dgm:prSet presAssocID="{7376283C-3ABE-7F42-A37D-1DBBC9869AE7}" presName="imgShp" presStyleLbl="fgImgPlace1" presStyleIdx="5" presStyleCnt="6"/>
      <dgm:spPr/>
    </dgm:pt>
    <dgm:pt modelId="{C89798A6-37C7-634A-8152-D8767AEA88E7}" type="pres">
      <dgm:prSet presAssocID="{7376283C-3ABE-7F42-A37D-1DBBC9869AE7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B21D54-FAD4-E841-945B-D97E52B703C9}" srcId="{C6F5BFA6-FC14-5049-AC47-31A5439B4D70}" destId="{F209CB25-2A24-9E43-976F-4FAC75BD961C}" srcOrd="4" destOrd="0" parTransId="{D935E119-908D-414B-B4C1-D5C71C34EFBF}" sibTransId="{5079E57E-275A-5A4B-B0BB-E3891F1517FF}"/>
    <dgm:cxn modelId="{D0A7DDC3-6265-4C4C-AA84-2D01031FF27C}" srcId="{C6F5BFA6-FC14-5049-AC47-31A5439B4D70}" destId="{103FE58C-1C60-834C-8FE2-A2981477BADE}" srcOrd="0" destOrd="0" parTransId="{8F4D0E40-7632-E947-9423-C636FC2B5B3D}" sibTransId="{331F0491-8D13-8E4B-AF06-37EB99A6380D}"/>
    <dgm:cxn modelId="{35C18E1D-24DF-6340-8F20-B95377B7B34A}" type="presOf" srcId="{6FC92733-3619-BD42-95F4-9952E84F4037}" destId="{DFECFD04-A947-684D-88A2-C2C36B644F31}" srcOrd="0" destOrd="0" presId="urn:microsoft.com/office/officeart/2005/8/layout/vList3"/>
    <dgm:cxn modelId="{385DAD59-6BEA-3545-B9C1-A7F0B9A6E41A}" type="presOf" srcId="{F209CB25-2A24-9E43-976F-4FAC75BD961C}" destId="{CD35FDBA-F9FF-3044-AA2A-E6E01B016503}" srcOrd="0" destOrd="0" presId="urn:microsoft.com/office/officeart/2005/8/layout/vList3"/>
    <dgm:cxn modelId="{7F890FD0-A6EF-A447-A522-5E114D3FE4C3}" type="presOf" srcId="{103FE58C-1C60-834C-8FE2-A2981477BADE}" destId="{48DB7AB9-3169-5F44-B2FA-E91F9EA0C700}" srcOrd="0" destOrd="0" presId="urn:microsoft.com/office/officeart/2005/8/layout/vList3"/>
    <dgm:cxn modelId="{B8B50425-D831-7D4C-A182-5841A4997F25}" type="presOf" srcId="{841AB8BB-197D-E847-85A7-3A72A8DF86FB}" destId="{FC367549-D99B-8248-B403-DFFA33483253}" srcOrd="0" destOrd="0" presId="urn:microsoft.com/office/officeart/2005/8/layout/vList3"/>
    <dgm:cxn modelId="{BF7257E2-06F0-DC47-877B-BA350609FB0D}" type="presOf" srcId="{F3C6E622-3FE1-B647-AA2F-278BA8523125}" destId="{744A2FBD-34CB-A044-89EA-D3C1E680B312}" srcOrd="0" destOrd="0" presId="urn:microsoft.com/office/officeart/2005/8/layout/vList3"/>
    <dgm:cxn modelId="{F0C9E809-FD2E-C649-8653-A3C475BDF2C6}" type="presOf" srcId="{7376283C-3ABE-7F42-A37D-1DBBC9869AE7}" destId="{C89798A6-37C7-634A-8152-D8767AEA88E7}" srcOrd="0" destOrd="0" presId="urn:microsoft.com/office/officeart/2005/8/layout/vList3"/>
    <dgm:cxn modelId="{30CD8038-D276-2446-82C2-4C05FC214374}" srcId="{C6F5BFA6-FC14-5049-AC47-31A5439B4D70}" destId="{841AB8BB-197D-E847-85A7-3A72A8DF86FB}" srcOrd="1" destOrd="0" parTransId="{4B24A306-B802-0B41-A79B-4E190CAD9A34}" sibTransId="{8BC5CB0B-2CE1-F848-B453-4871CF93EE59}"/>
    <dgm:cxn modelId="{71102171-683F-E94C-B044-D327C89895C8}" srcId="{C6F5BFA6-FC14-5049-AC47-31A5439B4D70}" destId="{7376283C-3ABE-7F42-A37D-1DBBC9869AE7}" srcOrd="5" destOrd="0" parTransId="{39531D44-28D3-7E4F-A9EA-C2EA616FEA51}" sibTransId="{D7BAC0F0-C4FC-594B-9B56-D420D14F8687}"/>
    <dgm:cxn modelId="{4F5EE613-BE6C-7548-BA82-1C16285564F1}" type="presOf" srcId="{C6F5BFA6-FC14-5049-AC47-31A5439B4D70}" destId="{4E904F4E-6B9B-6C45-95AC-833078D84522}" srcOrd="0" destOrd="0" presId="urn:microsoft.com/office/officeart/2005/8/layout/vList3"/>
    <dgm:cxn modelId="{901EB6B9-1153-274D-9009-4DE77D578D97}" srcId="{C6F5BFA6-FC14-5049-AC47-31A5439B4D70}" destId="{F3C6E622-3FE1-B647-AA2F-278BA8523125}" srcOrd="3" destOrd="0" parTransId="{EC8D5581-5331-044D-9F96-3AD6C1CC55D9}" sibTransId="{2BEDA145-881F-9543-8D79-F8D992D3165E}"/>
    <dgm:cxn modelId="{294B2F79-D5B0-FE41-8D4E-4927292413EA}" srcId="{C6F5BFA6-FC14-5049-AC47-31A5439B4D70}" destId="{6FC92733-3619-BD42-95F4-9952E84F4037}" srcOrd="2" destOrd="0" parTransId="{5A655F1D-CD68-0243-A264-8E60316E69BB}" sibTransId="{E74887F6-1739-5544-8409-920BF000CB8D}"/>
    <dgm:cxn modelId="{E36D9DC4-8CDF-B247-B21D-2486CEB7C2F6}" type="presParOf" srcId="{4E904F4E-6B9B-6C45-95AC-833078D84522}" destId="{8029DD7D-6E3A-FA44-94D0-C8C8925952C1}" srcOrd="0" destOrd="0" presId="urn:microsoft.com/office/officeart/2005/8/layout/vList3"/>
    <dgm:cxn modelId="{09EA6B11-0B7C-CB41-98A6-145E64390AE5}" type="presParOf" srcId="{8029DD7D-6E3A-FA44-94D0-C8C8925952C1}" destId="{08A2EDE1-E397-384F-B686-43A993A89226}" srcOrd="0" destOrd="0" presId="urn:microsoft.com/office/officeart/2005/8/layout/vList3"/>
    <dgm:cxn modelId="{3B57C62D-B14C-1C40-945B-2681E30CD8C2}" type="presParOf" srcId="{8029DD7D-6E3A-FA44-94D0-C8C8925952C1}" destId="{48DB7AB9-3169-5F44-B2FA-E91F9EA0C700}" srcOrd="1" destOrd="0" presId="urn:microsoft.com/office/officeart/2005/8/layout/vList3"/>
    <dgm:cxn modelId="{3AC1338D-4A21-C849-A494-1BCD29C8BE72}" type="presParOf" srcId="{4E904F4E-6B9B-6C45-95AC-833078D84522}" destId="{11CBFB0D-071A-FA4F-918C-617AEBC3F81E}" srcOrd="1" destOrd="0" presId="urn:microsoft.com/office/officeart/2005/8/layout/vList3"/>
    <dgm:cxn modelId="{06174284-742B-4D42-B737-22BFA4B73D20}" type="presParOf" srcId="{4E904F4E-6B9B-6C45-95AC-833078D84522}" destId="{2C9A54E6-3083-AA42-86F4-66050F12536F}" srcOrd="2" destOrd="0" presId="urn:microsoft.com/office/officeart/2005/8/layout/vList3"/>
    <dgm:cxn modelId="{7DB1A41B-86EB-BE45-ACD9-4B51BFE28660}" type="presParOf" srcId="{2C9A54E6-3083-AA42-86F4-66050F12536F}" destId="{F70F4961-E01B-F740-83DE-D7AEEE05EDDB}" srcOrd="0" destOrd="0" presId="urn:microsoft.com/office/officeart/2005/8/layout/vList3"/>
    <dgm:cxn modelId="{43C50B24-6939-0D4E-8336-6ED9A4C6F7B9}" type="presParOf" srcId="{2C9A54E6-3083-AA42-86F4-66050F12536F}" destId="{FC367549-D99B-8248-B403-DFFA33483253}" srcOrd="1" destOrd="0" presId="urn:microsoft.com/office/officeart/2005/8/layout/vList3"/>
    <dgm:cxn modelId="{0BE3B3CC-8B47-D742-833C-600967116FC6}" type="presParOf" srcId="{4E904F4E-6B9B-6C45-95AC-833078D84522}" destId="{6DB62E5E-98A3-EF48-8631-C1DC820E2B4A}" srcOrd="3" destOrd="0" presId="urn:microsoft.com/office/officeart/2005/8/layout/vList3"/>
    <dgm:cxn modelId="{0B9994EA-E447-FB4C-800B-1868704ABB43}" type="presParOf" srcId="{4E904F4E-6B9B-6C45-95AC-833078D84522}" destId="{B23C1E5E-B92F-DD48-8D3E-4121DC8B75BB}" srcOrd="4" destOrd="0" presId="urn:microsoft.com/office/officeart/2005/8/layout/vList3"/>
    <dgm:cxn modelId="{5AECB739-2D5A-4740-B928-EFE0AB6D6C33}" type="presParOf" srcId="{B23C1E5E-B92F-DD48-8D3E-4121DC8B75BB}" destId="{8786A48A-BDAD-2E47-8A79-018ABF134F1D}" srcOrd="0" destOrd="0" presId="urn:microsoft.com/office/officeart/2005/8/layout/vList3"/>
    <dgm:cxn modelId="{9806E6B4-950D-1846-A4C1-2D7D70F1BE2D}" type="presParOf" srcId="{B23C1E5E-B92F-DD48-8D3E-4121DC8B75BB}" destId="{DFECFD04-A947-684D-88A2-C2C36B644F31}" srcOrd="1" destOrd="0" presId="urn:microsoft.com/office/officeart/2005/8/layout/vList3"/>
    <dgm:cxn modelId="{F760CF9C-96B0-C44A-9B5E-315F82F4ABD2}" type="presParOf" srcId="{4E904F4E-6B9B-6C45-95AC-833078D84522}" destId="{4F77628E-CEC5-524A-B427-6A3F0F478B7D}" srcOrd="5" destOrd="0" presId="urn:microsoft.com/office/officeart/2005/8/layout/vList3"/>
    <dgm:cxn modelId="{8B5656A8-148B-524D-BDC5-7DB7F8C911C5}" type="presParOf" srcId="{4E904F4E-6B9B-6C45-95AC-833078D84522}" destId="{8BDF7897-5884-C047-ACC8-2C89D3291458}" srcOrd="6" destOrd="0" presId="urn:microsoft.com/office/officeart/2005/8/layout/vList3"/>
    <dgm:cxn modelId="{75D6E152-7B68-5240-AD46-D5DCBE08148D}" type="presParOf" srcId="{8BDF7897-5884-C047-ACC8-2C89D3291458}" destId="{C0690B5A-3D24-8340-B593-49F9F81C125B}" srcOrd="0" destOrd="0" presId="urn:microsoft.com/office/officeart/2005/8/layout/vList3"/>
    <dgm:cxn modelId="{10F44C61-80E5-9643-8E4F-342959B61BE1}" type="presParOf" srcId="{8BDF7897-5884-C047-ACC8-2C89D3291458}" destId="{744A2FBD-34CB-A044-89EA-D3C1E680B312}" srcOrd="1" destOrd="0" presId="urn:microsoft.com/office/officeart/2005/8/layout/vList3"/>
    <dgm:cxn modelId="{74C1C7B1-8A09-EE42-9A77-DA7EFFB6D261}" type="presParOf" srcId="{4E904F4E-6B9B-6C45-95AC-833078D84522}" destId="{C5DA6A8A-7E97-764F-B206-EFE6366C470A}" srcOrd="7" destOrd="0" presId="urn:microsoft.com/office/officeart/2005/8/layout/vList3"/>
    <dgm:cxn modelId="{EE891691-3183-D54E-A7D1-780106ECA5F6}" type="presParOf" srcId="{4E904F4E-6B9B-6C45-95AC-833078D84522}" destId="{42ADB1FF-BAB1-4545-BF69-E880D89C00AF}" srcOrd="8" destOrd="0" presId="urn:microsoft.com/office/officeart/2005/8/layout/vList3"/>
    <dgm:cxn modelId="{9B2BF4BE-18A1-244A-89E8-59C90AE08137}" type="presParOf" srcId="{42ADB1FF-BAB1-4545-BF69-E880D89C00AF}" destId="{5798D05E-4D4C-FA4C-A81F-A50C561E1F48}" srcOrd="0" destOrd="0" presId="urn:microsoft.com/office/officeart/2005/8/layout/vList3"/>
    <dgm:cxn modelId="{F9B3DDCB-3E39-BE4D-AFA3-65D534B3EAB7}" type="presParOf" srcId="{42ADB1FF-BAB1-4545-BF69-E880D89C00AF}" destId="{CD35FDBA-F9FF-3044-AA2A-E6E01B016503}" srcOrd="1" destOrd="0" presId="urn:microsoft.com/office/officeart/2005/8/layout/vList3"/>
    <dgm:cxn modelId="{AF5AD19B-73F5-674D-9D0C-ED4173DBBF12}" type="presParOf" srcId="{4E904F4E-6B9B-6C45-95AC-833078D84522}" destId="{868CB1C0-F511-7649-BB16-080AACFC00DA}" srcOrd="9" destOrd="0" presId="urn:microsoft.com/office/officeart/2005/8/layout/vList3"/>
    <dgm:cxn modelId="{59147689-E9D6-7D42-A9A0-81B9661F64E3}" type="presParOf" srcId="{4E904F4E-6B9B-6C45-95AC-833078D84522}" destId="{5C1BF946-D8BB-0840-9D99-88DF65BC4CA7}" srcOrd="10" destOrd="0" presId="urn:microsoft.com/office/officeart/2005/8/layout/vList3"/>
    <dgm:cxn modelId="{AE0CEE4A-C574-CA4A-81F4-1505E56CF989}" type="presParOf" srcId="{5C1BF946-D8BB-0840-9D99-88DF65BC4CA7}" destId="{F54AF354-EE05-EA48-AA35-2D1CF6A4C287}" srcOrd="0" destOrd="0" presId="urn:microsoft.com/office/officeart/2005/8/layout/vList3"/>
    <dgm:cxn modelId="{5368476A-0F89-7443-B674-101CF203F633}" type="presParOf" srcId="{5C1BF946-D8BB-0840-9D99-88DF65BC4CA7}" destId="{C89798A6-37C7-634A-8152-D8767AEA88E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D5EF5B-BD00-8E4B-92DB-AF71DD53A5F4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7CB93B-5A6F-1648-BBB9-2E78EBF6E01D}">
      <dgm:prSet/>
      <dgm:spPr/>
      <dgm:t>
        <a:bodyPr/>
        <a:lstStyle/>
        <a:p>
          <a:pPr rtl="0"/>
          <a:r>
            <a:rPr lang="ru-RU" dirty="0"/>
            <a:t>влекут штраф на физических лиц в размере </a:t>
          </a:r>
          <a:r>
            <a:rPr lang="ru-RU" b="1" dirty="0">
              <a:solidFill>
                <a:schemeClr val="bg1"/>
              </a:solidFill>
            </a:rPr>
            <a:t>пятидесяти,</a:t>
          </a:r>
        </a:p>
      </dgm:t>
    </dgm:pt>
    <dgm:pt modelId="{A2C6F29C-F3EE-6847-9200-01703CC0365F}" type="parTrans" cxnId="{EA6D8803-784D-3148-B625-2F522598C937}">
      <dgm:prSet/>
      <dgm:spPr/>
      <dgm:t>
        <a:bodyPr/>
        <a:lstStyle/>
        <a:p>
          <a:endParaRPr lang="ru-RU"/>
        </a:p>
      </dgm:t>
    </dgm:pt>
    <dgm:pt modelId="{2A4C51B1-76F1-3E43-92EF-BE421C35D64B}" type="sibTrans" cxnId="{EA6D8803-784D-3148-B625-2F522598C937}">
      <dgm:prSet/>
      <dgm:spPr/>
      <dgm:t>
        <a:bodyPr/>
        <a:lstStyle/>
        <a:p>
          <a:endParaRPr lang="ru-RU"/>
        </a:p>
      </dgm:t>
    </dgm:pt>
    <dgm:pt modelId="{27177F4C-9F02-C544-9D26-46767CD58FBE}">
      <dgm:prSet/>
      <dgm:spPr/>
      <dgm:t>
        <a:bodyPr/>
        <a:lstStyle/>
        <a:p>
          <a:pPr rtl="0"/>
          <a:r>
            <a:rPr lang="ru-RU" dirty="0"/>
            <a:t>на должностных лиц, субъектов малого предпринимательства - в размере </a:t>
          </a:r>
          <a:r>
            <a:rPr lang="ru-RU" b="1" dirty="0">
              <a:solidFill>
                <a:schemeClr val="bg1"/>
              </a:solidFill>
            </a:rPr>
            <a:t>ста</a:t>
          </a:r>
          <a:r>
            <a:rPr lang="ru-RU" dirty="0"/>
            <a:t>, </a:t>
          </a:r>
        </a:p>
      </dgm:t>
    </dgm:pt>
    <dgm:pt modelId="{FD4B662A-0E98-904B-BAE4-3974CCDF901D}" type="parTrans" cxnId="{906D1CC6-5EC4-E24C-A3C2-6159EA77DA32}">
      <dgm:prSet/>
      <dgm:spPr/>
      <dgm:t>
        <a:bodyPr/>
        <a:lstStyle/>
        <a:p>
          <a:endParaRPr lang="ru-RU"/>
        </a:p>
      </dgm:t>
    </dgm:pt>
    <dgm:pt modelId="{0BD74514-2CB6-CD4C-B0FF-77A45363BDD9}" type="sibTrans" cxnId="{906D1CC6-5EC4-E24C-A3C2-6159EA77DA32}">
      <dgm:prSet/>
      <dgm:spPr/>
      <dgm:t>
        <a:bodyPr/>
        <a:lstStyle/>
        <a:p>
          <a:endParaRPr lang="ru-RU"/>
        </a:p>
      </dgm:t>
    </dgm:pt>
    <dgm:pt modelId="{CE89B1D4-55B7-7B4D-BEF1-4513371040FC}">
      <dgm:prSet/>
      <dgm:spPr/>
      <dgm:t>
        <a:bodyPr/>
        <a:lstStyle/>
        <a:p>
          <a:pPr rtl="0"/>
          <a:r>
            <a:rPr lang="ru-RU" dirty="0"/>
            <a:t>на субъектов среднего предпринимательства - в размере </a:t>
          </a:r>
          <a:r>
            <a:rPr lang="ru-RU" b="1" dirty="0">
              <a:solidFill>
                <a:schemeClr val="bg1"/>
              </a:solidFill>
            </a:rPr>
            <a:t>ста пятидесяти</a:t>
          </a:r>
          <a:r>
            <a:rPr lang="ru-RU" dirty="0"/>
            <a:t>, </a:t>
          </a:r>
        </a:p>
      </dgm:t>
    </dgm:pt>
    <dgm:pt modelId="{32131B42-A332-E343-86DC-743A2BD05704}" type="parTrans" cxnId="{10C1C5B6-8585-D440-8F64-C634C364F22F}">
      <dgm:prSet/>
      <dgm:spPr/>
      <dgm:t>
        <a:bodyPr/>
        <a:lstStyle/>
        <a:p>
          <a:endParaRPr lang="ru-RU"/>
        </a:p>
      </dgm:t>
    </dgm:pt>
    <dgm:pt modelId="{5848E092-A300-D14A-99B0-9127C4AE6E39}" type="sibTrans" cxnId="{10C1C5B6-8585-D440-8F64-C634C364F22F}">
      <dgm:prSet/>
      <dgm:spPr/>
      <dgm:t>
        <a:bodyPr/>
        <a:lstStyle/>
        <a:p>
          <a:endParaRPr lang="ru-RU"/>
        </a:p>
      </dgm:t>
    </dgm:pt>
    <dgm:pt modelId="{4FE244D0-F74C-2C40-AA41-7ACDE4CE615D}">
      <dgm:prSet/>
      <dgm:spPr/>
      <dgm:t>
        <a:bodyPr/>
        <a:lstStyle/>
        <a:p>
          <a:pPr rtl="0"/>
          <a:r>
            <a:rPr lang="ru-RU" dirty="0"/>
            <a:t>на субъектов крупного предпринимательства - в размере </a:t>
          </a:r>
          <a:r>
            <a:rPr lang="ru-RU" b="1" dirty="0">
              <a:solidFill>
                <a:schemeClr val="bg1"/>
              </a:solidFill>
            </a:rPr>
            <a:t>пятисот месячных расчетных показателей</a:t>
          </a:r>
        </a:p>
      </dgm:t>
    </dgm:pt>
    <dgm:pt modelId="{9A318DD9-605A-3641-A47B-71CCD086CB21}" type="parTrans" cxnId="{16C6C653-BFD6-3D40-BD69-1E25E41212D7}">
      <dgm:prSet/>
      <dgm:spPr/>
      <dgm:t>
        <a:bodyPr/>
        <a:lstStyle/>
        <a:p>
          <a:endParaRPr lang="ru-RU"/>
        </a:p>
      </dgm:t>
    </dgm:pt>
    <dgm:pt modelId="{24465E42-C7DD-A749-91C0-062D102A9638}" type="sibTrans" cxnId="{16C6C653-BFD6-3D40-BD69-1E25E41212D7}">
      <dgm:prSet/>
      <dgm:spPr/>
      <dgm:t>
        <a:bodyPr/>
        <a:lstStyle/>
        <a:p>
          <a:endParaRPr lang="ru-RU"/>
        </a:p>
      </dgm:t>
    </dgm:pt>
    <dgm:pt modelId="{5E9E7344-28D7-5442-9E5B-78811E3BABC7}" type="pres">
      <dgm:prSet presAssocID="{28D5EF5B-BD00-8E4B-92DB-AF71DD53A5F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0C3F3B1-4B79-2B43-AC1A-E5FB3F7FD2DC}" type="pres">
      <dgm:prSet presAssocID="{28D5EF5B-BD00-8E4B-92DB-AF71DD53A5F4}" presName="Name1" presStyleCnt="0"/>
      <dgm:spPr/>
    </dgm:pt>
    <dgm:pt modelId="{C9190833-BACA-5649-B157-DD6B1B27C049}" type="pres">
      <dgm:prSet presAssocID="{28D5EF5B-BD00-8E4B-92DB-AF71DD53A5F4}" presName="cycle" presStyleCnt="0"/>
      <dgm:spPr/>
    </dgm:pt>
    <dgm:pt modelId="{EB241C76-17EA-124F-939C-CB246A3104F4}" type="pres">
      <dgm:prSet presAssocID="{28D5EF5B-BD00-8E4B-92DB-AF71DD53A5F4}" presName="srcNode" presStyleLbl="node1" presStyleIdx="0" presStyleCnt="4"/>
      <dgm:spPr/>
    </dgm:pt>
    <dgm:pt modelId="{CCF5A7A4-28F0-3440-B968-3AF258B29C72}" type="pres">
      <dgm:prSet presAssocID="{28D5EF5B-BD00-8E4B-92DB-AF71DD53A5F4}" presName="conn" presStyleLbl="parChTrans1D2" presStyleIdx="0" presStyleCnt="1"/>
      <dgm:spPr/>
      <dgm:t>
        <a:bodyPr/>
        <a:lstStyle/>
        <a:p>
          <a:endParaRPr lang="ru-RU"/>
        </a:p>
      </dgm:t>
    </dgm:pt>
    <dgm:pt modelId="{47EA2D4E-2097-874A-B1F0-AA1EEA1888F3}" type="pres">
      <dgm:prSet presAssocID="{28D5EF5B-BD00-8E4B-92DB-AF71DD53A5F4}" presName="extraNode" presStyleLbl="node1" presStyleIdx="0" presStyleCnt="4"/>
      <dgm:spPr/>
    </dgm:pt>
    <dgm:pt modelId="{675F1E9C-C56C-F742-8698-72C04EB5E959}" type="pres">
      <dgm:prSet presAssocID="{28D5EF5B-BD00-8E4B-92DB-AF71DD53A5F4}" presName="dstNode" presStyleLbl="node1" presStyleIdx="0" presStyleCnt="4"/>
      <dgm:spPr/>
    </dgm:pt>
    <dgm:pt modelId="{E331D1E7-83EE-9E43-966C-2F736D7225F8}" type="pres">
      <dgm:prSet presAssocID="{1B7CB93B-5A6F-1648-BBB9-2E78EBF6E01D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791E9-F9C5-474A-AFD8-4C44A9D4C029}" type="pres">
      <dgm:prSet presAssocID="{1B7CB93B-5A6F-1648-BBB9-2E78EBF6E01D}" presName="accent_1" presStyleCnt="0"/>
      <dgm:spPr/>
    </dgm:pt>
    <dgm:pt modelId="{7981C240-D2A6-2948-8D6F-49237BABBD52}" type="pres">
      <dgm:prSet presAssocID="{1B7CB93B-5A6F-1648-BBB9-2E78EBF6E01D}" presName="accentRepeatNode" presStyleLbl="solidFgAcc1" presStyleIdx="0" presStyleCnt="4"/>
      <dgm:spPr/>
    </dgm:pt>
    <dgm:pt modelId="{350FB817-88F8-E54D-A426-DFE2C03E6841}" type="pres">
      <dgm:prSet presAssocID="{27177F4C-9F02-C544-9D26-46767CD58FBE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B7DBB7-7FC4-2742-BBDC-B5B361DEE797}" type="pres">
      <dgm:prSet presAssocID="{27177F4C-9F02-C544-9D26-46767CD58FBE}" presName="accent_2" presStyleCnt="0"/>
      <dgm:spPr/>
    </dgm:pt>
    <dgm:pt modelId="{450A5DE5-A064-D141-82D7-FF1BA92A8E37}" type="pres">
      <dgm:prSet presAssocID="{27177F4C-9F02-C544-9D26-46767CD58FBE}" presName="accentRepeatNode" presStyleLbl="solidFgAcc1" presStyleIdx="1" presStyleCnt="4"/>
      <dgm:spPr/>
    </dgm:pt>
    <dgm:pt modelId="{546D08A4-0F61-864C-9A23-A9DBA33E3569}" type="pres">
      <dgm:prSet presAssocID="{CE89B1D4-55B7-7B4D-BEF1-4513371040F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0D67C-81E0-AC48-82F2-B163C5E23D35}" type="pres">
      <dgm:prSet presAssocID="{CE89B1D4-55B7-7B4D-BEF1-4513371040FC}" presName="accent_3" presStyleCnt="0"/>
      <dgm:spPr/>
    </dgm:pt>
    <dgm:pt modelId="{15C2412B-BD68-B342-BB9A-0FDE435525FB}" type="pres">
      <dgm:prSet presAssocID="{CE89B1D4-55B7-7B4D-BEF1-4513371040FC}" presName="accentRepeatNode" presStyleLbl="solidFgAcc1" presStyleIdx="2" presStyleCnt="4"/>
      <dgm:spPr/>
    </dgm:pt>
    <dgm:pt modelId="{2CEBAC28-DAE1-AF43-8308-B26BC1915EDA}" type="pres">
      <dgm:prSet presAssocID="{4FE244D0-F74C-2C40-AA41-7ACDE4CE615D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63DD4-B689-F241-92FD-43B4B5D29A1F}" type="pres">
      <dgm:prSet presAssocID="{4FE244D0-F74C-2C40-AA41-7ACDE4CE615D}" presName="accent_4" presStyleCnt="0"/>
      <dgm:spPr/>
    </dgm:pt>
    <dgm:pt modelId="{B9261AA3-77FB-A643-BB80-AD38F4C1AF2C}" type="pres">
      <dgm:prSet presAssocID="{4FE244D0-F74C-2C40-AA41-7ACDE4CE615D}" presName="accentRepeatNode" presStyleLbl="solidFgAcc1" presStyleIdx="3" presStyleCnt="4"/>
      <dgm:spPr/>
    </dgm:pt>
  </dgm:ptLst>
  <dgm:cxnLst>
    <dgm:cxn modelId="{16C6C653-BFD6-3D40-BD69-1E25E41212D7}" srcId="{28D5EF5B-BD00-8E4B-92DB-AF71DD53A5F4}" destId="{4FE244D0-F74C-2C40-AA41-7ACDE4CE615D}" srcOrd="3" destOrd="0" parTransId="{9A318DD9-605A-3641-A47B-71CCD086CB21}" sibTransId="{24465E42-C7DD-A749-91C0-062D102A9638}"/>
    <dgm:cxn modelId="{10C1C5B6-8585-D440-8F64-C634C364F22F}" srcId="{28D5EF5B-BD00-8E4B-92DB-AF71DD53A5F4}" destId="{CE89B1D4-55B7-7B4D-BEF1-4513371040FC}" srcOrd="2" destOrd="0" parTransId="{32131B42-A332-E343-86DC-743A2BD05704}" sibTransId="{5848E092-A300-D14A-99B0-9127C4AE6E39}"/>
    <dgm:cxn modelId="{D3EF74F1-051F-5E42-A78C-B5B1A61F8A25}" type="presOf" srcId="{27177F4C-9F02-C544-9D26-46767CD58FBE}" destId="{350FB817-88F8-E54D-A426-DFE2C03E6841}" srcOrd="0" destOrd="0" presId="urn:microsoft.com/office/officeart/2008/layout/VerticalCurvedList"/>
    <dgm:cxn modelId="{EA6D8803-784D-3148-B625-2F522598C937}" srcId="{28D5EF5B-BD00-8E4B-92DB-AF71DD53A5F4}" destId="{1B7CB93B-5A6F-1648-BBB9-2E78EBF6E01D}" srcOrd="0" destOrd="0" parTransId="{A2C6F29C-F3EE-6847-9200-01703CC0365F}" sibTransId="{2A4C51B1-76F1-3E43-92EF-BE421C35D64B}"/>
    <dgm:cxn modelId="{4439C1F7-A398-5F4D-A8AC-2D3F607C4A12}" type="presOf" srcId="{4FE244D0-F74C-2C40-AA41-7ACDE4CE615D}" destId="{2CEBAC28-DAE1-AF43-8308-B26BC1915EDA}" srcOrd="0" destOrd="0" presId="urn:microsoft.com/office/officeart/2008/layout/VerticalCurvedList"/>
    <dgm:cxn modelId="{FED14E7D-BEBC-B140-AA54-DA3947C29EF7}" type="presOf" srcId="{1B7CB93B-5A6F-1648-BBB9-2E78EBF6E01D}" destId="{E331D1E7-83EE-9E43-966C-2F736D7225F8}" srcOrd="0" destOrd="0" presId="urn:microsoft.com/office/officeart/2008/layout/VerticalCurvedList"/>
    <dgm:cxn modelId="{0A39FE26-1C4F-6241-AE3D-B0CB2DEA3964}" type="presOf" srcId="{2A4C51B1-76F1-3E43-92EF-BE421C35D64B}" destId="{CCF5A7A4-28F0-3440-B968-3AF258B29C72}" srcOrd="0" destOrd="0" presId="urn:microsoft.com/office/officeart/2008/layout/VerticalCurvedList"/>
    <dgm:cxn modelId="{3DC0EB55-0AE5-9E40-9F78-4D84468B6D2A}" type="presOf" srcId="{28D5EF5B-BD00-8E4B-92DB-AF71DD53A5F4}" destId="{5E9E7344-28D7-5442-9E5B-78811E3BABC7}" srcOrd="0" destOrd="0" presId="urn:microsoft.com/office/officeart/2008/layout/VerticalCurvedList"/>
    <dgm:cxn modelId="{906D1CC6-5EC4-E24C-A3C2-6159EA77DA32}" srcId="{28D5EF5B-BD00-8E4B-92DB-AF71DD53A5F4}" destId="{27177F4C-9F02-C544-9D26-46767CD58FBE}" srcOrd="1" destOrd="0" parTransId="{FD4B662A-0E98-904B-BAE4-3974CCDF901D}" sibTransId="{0BD74514-2CB6-CD4C-B0FF-77A45363BDD9}"/>
    <dgm:cxn modelId="{0CBD1972-811E-1D4F-82FB-7FC6D73ED2C3}" type="presOf" srcId="{CE89B1D4-55B7-7B4D-BEF1-4513371040FC}" destId="{546D08A4-0F61-864C-9A23-A9DBA33E3569}" srcOrd="0" destOrd="0" presId="urn:microsoft.com/office/officeart/2008/layout/VerticalCurvedList"/>
    <dgm:cxn modelId="{8DA79C72-7AA9-954E-A265-42ACC6FA45FA}" type="presParOf" srcId="{5E9E7344-28D7-5442-9E5B-78811E3BABC7}" destId="{F0C3F3B1-4B79-2B43-AC1A-E5FB3F7FD2DC}" srcOrd="0" destOrd="0" presId="urn:microsoft.com/office/officeart/2008/layout/VerticalCurvedList"/>
    <dgm:cxn modelId="{9727E878-F7BD-B348-81ED-F740DEFBECA2}" type="presParOf" srcId="{F0C3F3B1-4B79-2B43-AC1A-E5FB3F7FD2DC}" destId="{C9190833-BACA-5649-B157-DD6B1B27C049}" srcOrd="0" destOrd="0" presId="urn:microsoft.com/office/officeart/2008/layout/VerticalCurvedList"/>
    <dgm:cxn modelId="{A04089A0-DACF-8649-AFC8-A03ADB6BFE7F}" type="presParOf" srcId="{C9190833-BACA-5649-B157-DD6B1B27C049}" destId="{EB241C76-17EA-124F-939C-CB246A3104F4}" srcOrd="0" destOrd="0" presId="urn:microsoft.com/office/officeart/2008/layout/VerticalCurvedList"/>
    <dgm:cxn modelId="{EE05BAC1-F3B9-A347-91C6-6C32C0F9B25E}" type="presParOf" srcId="{C9190833-BACA-5649-B157-DD6B1B27C049}" destId="{CCF5A7A4-28F0-3440-B968-3AF258B29C72}" srcOrd="1" destOrd="0" presId="urn:microsoft.com/office/officeart/2008/layout/VerticalCurvedList"/>
    <dgm:cxn modelId="{F4A41164-7041-AB4F-8E6A-F0B0E8FEA576}" type="presParOf" srcId="{C9190833-BACA-5649-B157-DD6B1B27C049}" destId="{47EA2D4E-2097-874A-B1F0-AA1EEA1888F3}" srcOrd="2" destOrd="0" presId="urn:microsoft.com/office/officeart/2008/layout/VerticalCurvedList"/>
    <dgm:cxn modelId="{CD81642C-1CA6-824B-BE4E-DD435C11A428}" type="presParOf" srcId="{C9190833-BACA-5649-B157-DD6B1B27C049}" destId="{675F1E9C-C56C-F742-8698-72C04EB5E959}" srcOrd="3" destOrd="0" presId="urn:microsoft.com/office/officeart/2008/layout/VerticalCurvedList"/>
    <dgm:cxn modelId="{41A6360C-3B50-8B4A-94FA-71292B735A9B}" type="presParOf" srcId="{F0C3F3B1-4B79-2B43-AC1A-E5FB3F7FD2DC}" destId="{E331D1E7-83EE-9E43-966C-2F736D7225F8}" srcOrd="1" destOrd="0" presId="urn:microsoft.com/office/officeart/2008/layout/VerticalCurvedList"/>
    <dgm:cxn modelId="{331FBC24-B521-EE43-991D-7A28837FE44D}" type="presParOf" srcId="{F0C3F3B1-4B79-2B43-AC1A-E5FB3F7FD2DC}" destId="{EC2791E9-F9C5-474A-AFD8-4C44A9D4C029}" srcOrd="2" destOrd="0" presId="urn:microsoft.com/office/officeart/2008/layout/VerticalCurvedList"/>
    <dgm:cxn modelId="{A9AADF84-3C91-9747-8E5C-EE1EAB869C37}" type="presParOf" srcId="{EC2791E9-F9C5-474A-AFD8-4C44A9D4C029}" destId="{7981C240-D2A6-2948-8D6F-49237BABBD52}" srcOrd="0" destOrd="0" presId="urn:microsoft.com/office/officeart/2008/layout/VerticalCurvedList"/>
    <dgm:cxn modelId="{59C43945-4418-9147-B10A-72F608443E3F}" type="presParOf" srcId="{F0C3F3B1-4B79-2B43-AC1A-E5FB3F7FD2DC}" destId="{350FB817-88F8-E54D-A426-DFE2C03E6841}" srcOrd="3" destOrd="0" presId="urn:microsoft.com/office/officeart/2008/layout/VerticalCurvedList"/>
    <dgm:cxn modelId="{C8EAB89A-3142-C44C-85FB-9E1115FA99C5}" type="presParOf" srcId="{F0C3F3B1-4B79-2B43-AC1A-E5FB3F7FD2DC}" destId="{DDB7DBB7-7FC4-2742-BBDC-B5B361DEE797}" srcOrd="4" destOrd="0" presId="urn:microsoft.com/office/officeart/2008/layout/VerticalCurvedList"/>
    <dgm:cxn modelId="{89DD6C2A-562C-304D-A808-B94B2FFD4284}" type="presParOf" srcId="{DDB7DBB7-7FC4-2742-BBDC-B5B361DEE797}" destId="{450A5DE5-A064-D141-82D7-FF1BA92A8E37}" srcOrd="0" destOrd="0" presId="urn:microsoft.com/office/officeart/2008/layout/VerticalCurvedList"/>
    <dgm:cxn modelId="{38A4D063-EA06-6F45-A847-88431A0849DD}" type="presParOf" srcId="{F0C3F3B1-4B79-2B43-AC1A-E5FB3F7FD2DC}" destId="{546D08A4-0F61-864C-9A23-A9DBA33E3569}" srcOrd="5" destOrd="0" presId="urn:microsoft.com/office/officeart/2008/layout/VerticalCurvedList"/>
    <dgm:cxn modelId="{AAC66A02-1D7C-7448-93B0-3617A63279FA}" type="presParOf" srcId="{F0C3F3B1-4B79-2B43-AC1A-E5FB3F7FD2DC}" destId="{35A0D67C-81E0-AC48-82F2-B163C5E23D35}" srcOrd="6" destOrd="0" presId="urn:microsoft.com/office/officeart/2008/layout/VerticalCurvedList"/>
    <dgm:cxn modelId="{7DE99267-C0B6-1D4A-B7F7-D83A598B5FA6}" type="presParOf" srcId="{35A0D67C-81E0-AC48-82F2-B163C5E23D35}" destId="{15C2412B-BD68-B342-BB9A-0FDE435525FB}" srcOrd="0" destOrd="0" presId="urn:microsoft.com/office/officeart/2008/layout/VerticalCurvedList"/>
    <dgm:cxn modelId="{B970F0BE-A921-E641-BE40-44B0C7455E21}" type="presParOf" srcId="{F0C3F3B1-4B79-2B43-AC1A-E5FB3F7FD2DC}" destId="{2CEBAC28-DAE1-AF43-8308-B26BC1915EDA}" srcOrd="7" destOrd="0" presId="urn:microsoft.com/office/officeart/2008/layout/VerticalCurvedList"/>
    <dgm:cxn modelId="{5B2A336D-D1EE-2F42-A994-CCB42E6BA450}" type="presParOf" srcId="{F0C3F3B1-4B79-2B43-AC1A-E5FB3F7FD2DC}" destId="{11263DD4-B689-F241-92FD-43B4B5D29A1F}" srcOrd="8" destOrd="0" presId="urn:microsoft.com/office/officeart/2008/layout/VerticalCurvedList"/>
    <dgm:cxn modelId="{EBEC9D3E-A8F4-AC48-8355-00DF90D690AF}" type="presParOf" srcId="{11263DD4-B689-F241-92FD-43B4B5D29A1F}" destId="{B9261AA3-77FB-A643-BB80-AD38F4C1AF2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F7CEE1-D141-4049-BD20-EA73965AB81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045613-9B71-0F4A-9326-33C848C984ED}">
      <dgm:prSet custT="1"/>
      <dgm:spPr/>
      <dgm:t>
        <a:bodyPr/>
        <a:lstStyle/>
        <a:p>
          <a:pPr rtl="0"/>
          <a:r>
            <a:rPr lang="ru-RU" sz="600" dirty="0">
              <a:solidFill>
                <a:schemeClr val="bg1"/>
              </a:solidFill>
            </a:rPr>
            <a:t>1</a:t>
          </a:r>
          <a:r>
            <a:rPr lang="ru-RU" sz="1400" dirty="0">
              <a:solidFill>
                <a:schemeClr val="bg1"/>
              </a:solidFill>
            </a:rPr>
            <a:t>) нарушений правил охраны и содержания </a:t>
          </a:r>
          <a:r>
            <a:rPr lang="ru-RU" sz="1400" u="sng" dirty="0">
              <a:solidFill>
                <a:schemeClr val="bg1"/>
              </a:solidFill>
              <a:hlinkClick xmlns:r="http://schemas.openxmlformats.org/officeDocument/2006/relationships" r:id="rId1" tooltip="Закон Республики Казахстан от 2 июля 1992 года № 1488-XII «Об охране и использовании объектов историко-культурного наследия» (с изменениями и дополнениями по состоянию на 05.05.2017 г.)"/>
            </a:rPr>
            <a:t>памятников истории и культуры</a:t>
          </a:r>
          <a:r>
            <a:rPr lang="ru-RU" sz="1400" dirty="0">
              <a:solidFill>
                <a:schemeClr val="bg1"/>
              </a:solidFill>
            </a:rPr>
            <a:t>;</a:t>
          </a:r>
        </a:p>
      </dgm:t>
    </dgm:pt>
    <dgm:pt modelId="{6A3BA351-5959-4648-84CB-D2D8CED05012}" type="parTrans" cxnId="{8BFBD57E-8697-A546-9676-18006E6B5DE4}">
      <dgm:prSet/>
      <dgm:spPr/>
      <dgm:t>
        <a:bodyPr/>
        <a:lstStyle/>
        <a:p>
          <a:endParaRPr lang="ru-RU"/>
        </a:p>
      </dgm:t>
    </dgm:pt>
    <dgm:pt modelId="{D7A35EF1-05E1-7A4A-B171-9657224D298F}" type="sibTrans" cxnId="{8BFBD57E-8697-A546-9676-18006E6B5DE4}">
      <dgm:prSet/>
      <dgm:spPr/>
      <dgm:t>
        <a:bodyPr/>
        <a:lstStyle/>
        <a:p>
          <a:endParaRPr lang="ru-RU"/>
        </a:p>
      </dgm:t>
    </dgm:pt>
    <dgm:pt modelId="{319C0CAF-F6C8-B042-BCAD-42FB17F03BF6}">
      <dgm:prSet custT="1"/>
      <dgm:spPr/>
      <dgm:t>
        <a:bodyPr/>
        <a:lstStyle/>
        <a:p>
          <a:pPr rtl="0"/>
          <a:r>
            <a:rPr lang="ru-RU" sz="1400" dirty="0">
              <a:solidFill>
                <a:schemeClr val="bg1"/>
              </a:solidFill>
            </a:rPr>
            <a:t>2) нарушений условий содержания памятника истории и культуры, прописанных в охранных обязательствах;</a:t>
          </a:r>
        </a:p>
      </dgm:t>
    </dgm:pt>
    <dgm:pt modelId="{B7C99539-1FCD-9347-B8CB-B1B723D3345F}" type="parTrans" cxnId="{38AE930C-79D5-AC4B-ADC7-59476430F418}">
      <dgm:prSet/>
      <dgm:spPr/>
      <dgm:t>
        <a:bodyPr/>
        <a:lstStyle/>
        <a:p>
          <a:endParaRPr lang="ru-RU"/>
        </a:p>
      </dgm:t>
    </dgm:pt>
    <dgm:pt modelId="{882C98DA-BDDD-CA42-80F8-3420443B0CF4}" type="sibTrans" cxnId="{38AE930C-79D5-AC4B-ADC7-59476430F418}">
      <dgm:prSet/>
      <dgm:spPr/>
      <dgm:t>
        <a:bodyPr/>
        <a:lstStyle/>
        <a:p>
          <a:endParaRPr lang="ru-RU"/>
        </a:p>
      </dgm:t>
    </dgm:pt>
    <dgm:pt modelId="{8EE7DD0A-9801-0A4B-8A81-C92C866F2E2D}">
      <dgm:prSet custT="1"/>
      <dgm:spPr/>
      <dgm:t>
        <a:bodyPr/>
        <a:lstStyle/>
        <a:p>
          <a:pPr rtl="0"/>
          <a:r>
            <a:rPr lang="ru-RU" sz="1400" dirty="0">
              <a:solidFill>
                <a:schemeClr val="bg1"/>
              </a:solidFill>
            </a:rPr>
            <a:t>3) нарушений </a:t>
          </a:r>
          <a:r>
            <a:rPr lang="ru-RU" sz="1400" u="sng" dirty="0">
              <a:solidFill>
                <a:schemeClr val="bg1"/>
              </a:solidFill>
              <a:hlinkClick xmlns:r="http://schemas.openxmlformats.org/officeDocument/2006/relationships" r:id="rId2" tooltip="Приказ Министра культуры и спорта Республики Казахстан от 2 декабря 2015 года № 371 «Об утверждении Правил установления новых сооружений монументального искусства»"/>
            </a:rPr>
            <a:t>правил</a:t>
          </a:r>
          <a:r>
            <a:rPr lang="ru-RU" sz="1400" dirty="0">
              <a:solidFill>
                <a:schemeClr val="bg1"/>
              </a:solidFill>
            </a:rPr>
            <a:t> установления </a:t>
          </a:r>
          <a:r>
            <a:rPr lang="ru-RU" sz="1400" u="sng" dirty="0">
              <a:solidFill>
                <a:schemeClr val="bg1"/>
              </a:solidFill>
              <a:hlinkClick xmlns:r="http://schemas.openxmlformats.org/officeDocument/2006/relationships" r:id="rId3" tooltip="Закон Республики Казахстан от 2 июля 1992 года № 1488-XII «Об охране и использовании объектов историко-культурного наследия» (с изменениями и дополнениями по состоянию на 05.05.2017 г.)"/>
            </a:rPr>
            <a:t>новых сооружений монументального искусства</a:t>
          </a:r>
          <a:r>
            <a:rPr lang="ru-RU" sz="1400" dirty="0">
              <a:solidFill>
                <a:schemeClr val="bg1"/>
              </a:solidFill>
            </a:rPr>
            <a:t>;</a:t>
          </a:r>
        </a:p>
      </dgm:t>
    </dgm:pt>
    <dgm:pt modelId="{061CCB22-B112-E64C-A0A7-C508248091E8}" type="parTrans" cxnId="{EC96F5DB-14A9-6B4A-9139-9F1559435C44}">
      <dgm:prSet/>
      <dgm:spPr/>
      <dgm:t>
        <a:bodyPr/>
        <a:lstStyle/>
        <a:p>
          <a:endParaRPr lang="ru-RU"/>
        </a:p>
      </dgm:t>
    </dgm:pt>
    <dgm:pt modelId="{A380E348-69F5-3D4F-9866-8449924A4F1E}" type="sibTrans" cxnId="{EC96F5DB-14A9-6B4A-9139-9F1559435C44}">
      <dgm:prSet/>
      <dgm:spPr/>
      <dgm:t>
        <a:bodyPr/>
        <a:lstStyle/>
        <a:p>
          <a:endParaRPr lang="ru-RU"/>
        </a:p>
      </dgm:t>
    </dgm:pt>
    <dgm:pt modelId="{49149147-0D91-2744-81F1-40EC9D142A3B}">
      <dgm:prSet custT="1"/>
      <dgm:spPr/>
      <dgm:t>
        <a:bodyPr/>
        <a:lstStyle/>
        <a:p>
          <a:pPr rtl="0"/>
          <a:r>
            <a:rPr lang="ru-RU" sz="1400" dirty="0">
              <a:solidFill>
                <a:schemeClr val="bg1"/>
              </a:solidFill>
            </a:rPr>
            <a:t>4) незаконного перемещения и изменения памятника истории и культуры;</a:t>
          </a:r>
        </a:p>
      </dgm:t>
    </dgm:pt>
    <dgm:pt modelId="{D0ABCBC0-C987-6F4B-8F8D-A095AAEE5554}" type="parTrans" cxnId="{E9BC2304-E0F6-7A45-B6F3-3D903CCAB1EF}">
      <dgm:prSet/>
      <dgm:spPr/>
      <dgm:t>
        <a:bodyPr/>
        <a:lstStyle/>
        <a:p>
          <a:endParaRPr lang="ru-RU"/>
        </a:p>
      </dgm:t>
    </dgm:pt>
    <dgm:pt modelId="{C6C41B29-E741-904B-B68D-2632994A161F}" type="sibTrans" cxnId="{E9BC2304-E0F6-7A45-B6F3-3D903CCAB1EF}">
      <dgm:prSet/>
      <dgm:spPr/>
      <dgm:t>
        <a:bodyPr/>
        <a:lstStyle/>
        <a:p>
          <a:endParaRPr lang="ru-RU"/>
        </a:p>
      </dgm:t>
    </dgm:pt>
    <dgm:pt modelId="{75C7B691-DDBE-1B46-AEDB-9632B23E76F4}">
      <dgm:prSet custT="1"/>
      <dgm:spPr/>
      <dgm:t>
        <a:bodyPr/>
        <a:lstStyle/>
        <a:p>
          <a:pPr rtl="0"/>
          <a:r>
            <a:rPr lang="ru-RU" sz="1200" dirty="0">
              <a:solidFill>
                <a:schemeClr val="bg1"/>
              </a:solidFill>
            </a:rPr>
            <a:t>5) </a:t>
          </a:r>
          <a:r>
            <a:rPr lang="ru-RU" sz="1200" dirty="0" err="1">
              <a:solidFill>
                <a:schemeClr val="bg1"/>
              </a:solidFill>
            </a:rPr>
            <a:t>непроведения</a:t>
          </a:r>
          <a:r>
            <a:rPr lang="ru-RU" sz="1200" dirty="0">
              <a:solidFill>
                <a:schemeClr val="bg1"/>
              </a:solidFill>
            </a:rPr>
            <a:t> при освоении территорий до отвода земельных участков исследовательских работ по выявлению объектов, имеющих историческую, научную, художественную и иную культурную ценность;</a:t>
          </a:r>
        </a:p>
      </dgm:t>
    </dgm:pt>
    <dgm:pt modelId="{6FDE238F-26DC-ED4B-B1CA-320E138D7C0E}" type="parTrans" cxnId="{4740123B-3396-A14A-A5E4-E882B6F8FD94}">
      <dgm:prSet/>
      <dgm:spPr/>
      <dgm:t>
        <a:bodyPr/>
        <a:lstStyle/>
        <a:p>
          <a:endParaRPr lang="ru-RU"/>
        </a:p>
      </dgm:t>
    </dgm:pt>
    <dgm:pt modelId="{0711B7C2-720C-4242-8479-85BF79B3E182}" type="sibTrans" cxnId="{4740123B-3396-A14A-A5E4-E882B6F8FD94}">
      <dgm:prSet/>
      <dgm:spPr/>
      <dgm:t>
        <a:bodyPr/>
        <a:lstStyle/>
        <a:p>
          <a:endParaRPr lang="ru-RU"/>
        </a:p>
      </dgm:t>
    </dgm:pt>
    <dgm:pt modelId="{EC801FC6-13B9-744E-BD21-64E5522B424A}">
      <dgm:prSet custT="1"/>
      <dgm:spPr/>
      <dgm:t>
        <a:bodyPr/>
        <a:lstStyle/>
        <a:p>
          <a:pPr rtl="0"/>
          <a:r>
            <a:rPr lang="ru-RU" sz="1400" dirty="0">
              <a:solidFill>
                <a:schemeClr val="bg1"/>
              </a:solidFill>
            </a:rPr>
            <a:t>6) проведения работ, которые могут создавать угрозу существованию объектов историко-культурного наследия, -</a:t>
          </a:r>
        </a:p>
      </dgm:t>
    </dgm:pt>
    <dgm:pt modelId="{1FFD04BB-7A3B-0D49-AD31-A4F2E1E27A3E}" type="parTrans" cxnId="{6640722A-CED6-0D46-B8D9-41A8B57442A3}">
      <dgm:prSet/>
      <dgm:spPr/>
      <dgm:t>
        <a:bodyPr/>
        <a:lstStyle/>
        <a:p>
          <a:endParaRPr lang="ru-RU"/>
        </a:p>
      </dgm:t>
    </dgm:pt>
    <dgm:pt modelId="{5649A99D-8F30-0E4F-B96D-563281203280}" type="sibTrans" cxnId="{6640722A-CED6-0D46-B8D9-41A8B57442A3}">
      <dgm:prSet/>
      <dgm:spPr/>
      <dgm:t>
        <a:bodyPr/>
        <a:lstStyle/>
        <a:p>
          <a:endParaRPr lang="ru-RU"/>
        </a:p>
      </dgm:t>
    </dgm:pt>
    <dgm:pt modelId="{312E4800-40BD-1F41-8156-6C120F9F460A}" type="pres">
      <dgm:prSet presAssocID="{01F7CEE1-D141-4049-BD20-EA73965AB81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A8DA0A-EFB5-F14C-9304-CB1D4613939A}" type="pres">
      <dgm:prSet presAssocID="{BF045613-9B71-0F4A-9326-33C848C984ED}" presName="parentLin" presStyleCnt="0"/>
      <dgm:spPr/>
    </dgm:pt>
    <dgm:pt modelId="{FCA5D772-AF9E-DC49-A707-51D7DDD24263}" type="pres">
      <dgm:prSet presAssocID="{BF045613-9B71-0F4A-9326-33C848C984E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599961FA-CA70-C041-B260-EEAF2380C8FE}" type="pres">
      <dgm:prSet presAssocID="{BF045613-9B71-0F4A-9326-33C848C984ED}" presName="parentText" presStyleLbl="node1" presStyleIdx="0" presStyleCnt="6" custScaleY="2409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F643A-465B-AE41-87D3-96AB74B489C4}" type="pres">
      <dgm:prSet presAssocID="{BF045613-9B71-0F4A-9326-33C848C984ED}" presName="negativeSpace" presStyleCnt="0"/>
      <dgm:spPr/>
    </dgm:pt>
    <dgm:pt modelId="{83D54932-B875-E349-B2E8-F89CFBB7A40C}" type="pres">
      <dgm:prSet presAssocID="{BF045613-9B71-0F4A-9326-33C848C984ED}" presName="childText" presStyleLbl="conFgAcc1" presStyleIdx="0" presStyleCnt="6">
        <dgm:presLayoutVars>
          <dgm:bulletEnabled val="1"/>
        </dgm:presLayoutVars>
      </dgm:prSet>
      <dgm:spPr/>
    </dgm:pt>
    <dgm:pt modelId="{09BF3B4B-F26B-5A48-966D-014FB6012990}" type="pres">
      <dgm:prSet presAssocID="{D7A35EF1-05E1-7A4A-B171-9657224D298F}" presName="spaceBetweenRectangles" presStyleCnt="0"/>
      <dgm:spPr/>
    </dgm:pt>
    <dgm:pt modelId="{B4F73513-5BC4-A049-9E0D-A6FB16250198}" type="pres">
      <dgm:prSet presAssocID="{319C0CAF-F6C8-B042-BCAD-42FB17F03BF6}" presName="parentLin" presStyleCnt="0"/>
      <dgm:spPr/>
    </dgm:pt>
    <dgm:pt modelId="{0E82935E-01E1-5848-9FBB-39B628EB842A}" type="pres">
      <dgm:prSet presAssocID="{319C0CAF-F6C8-B042-BCAD-42FB17F03BF6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882A7A06-1CA4-DD42-869F-59849F51A32B}" type="pres">
      <dgm:prSet presAssocID="{319C0CAF-F6C8-B042-BCAD-42FB17F03BF6}" presName="parentText" presStyleLbl="node1" presStyleIdx="1" presStyleCnt="6" custScaleY="2157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EC25A3-A78C-2245-A1DA-505009897B4D}" type="pres">
      <dgm:prSet presAssocID="{319C0CAF-F6C8-B042-BCAD-42FB17F03BF6}" presName="negativeSpace" presStyleCnt="0"/>
      <dgm:spPr/>
    </dgm:pt>
    <dgm:pt modelId="{1BEA1962-A4BC-164D-B9C7-AB96C37211FD}" type="pres">
      <dgm:prSet presAssocID="{319C0CAF-F6C8-B042-BCAD-42FB17F03BF6}" presName="childText" presStyleLbl="conFgAcc1" presStyleIdx="1" presStyleCnt="6">
        <dgm:presLayoutVars>
          <dgm:bulletEnabled val="1"/>
        </dgm:presLayoutVars>
      </dgm:prSet>
      <dgm:spPr/>
    </dgm:pt>
    <dgm:pt modelId="{1D0D79ED-A477-E241-A3CB-B466AF4A13A8}" type="pres">
      <dgm:prSet presAssocID="{882C98DA-BDDD-CA42-80F8-3420443B0CF4}" presName="spaceBetweenRectangles" presStyleCnt="0"/>
      <dgm:spPr/>
    </dgm:pt>
    <dgm:pt modelId="{11C3570C-4B75-4741-9E21-D22890885BD5}" type="pres">
      <dgm:prSet presAssocID="{8EE7DD0A-9801-0A4B-8A81-C92C866F2E2D}" presName="parentLin" presStyleCnt="0"/>
      <dgm:spPr/>
    </dgm:pt>
    <dgm:pt modelId="{A441E5C6-562D-3549-B6AA-45934C9D88B0}" type="pres">
      <dgm:prSet presAssocID="{8EE7DD0A-9801-0A4B-8A81-C92C866F2E2D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EC9AA3C0-C771-D344-A8F1-601FB566759C}" type="pres">
      <dgm:prSet presAssocID="{8EE7DD0A-9801-0A4B-8A81-C92C866F2E2D}" presName="parentText" presStyleLbl="node1" presStyleIdx="2" presStyleCnt="6" custScaleY="2265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733A5-B0AE-3C49-BAB1-C4A4490D392E}" type="pres">
      <dgm:prSet presAssocID="{8EE7DD0A-9801-0A4B-8A81-C92C866F2E2D}" presName="negativeSpace" presStyleCnt="0"/>
      <dgm:spPr/>
    </dgm:pt>
    <dgm:pt modelId="{C3CDA1F0-4545-E148-9A0D-2FA5405BD11F}" type="pres">
      <dgm:prSet presAssocID="{8EE7DD0A-9801-0A4B-8A81-C92C866F2E2D}" presName="childText" presStyleLbl="conFgAcc1" presStyleIdx="2" presStyleCnt="6">
        <dgm:presLayoutVars>
          <dgm:bulletEnabled val="1"/>
        </dgm:presLayoutVars>
      </dgm:prSet>
      <dgm:spPr/>
    </dgm:pt>
    <dgm:pt modelId="{2BC7AF10-5E12-8145-A776-CE3E5EE0A447}" type="pres">
      <dgm:prSet presAssocID="{A380E348-69F5-3D4F-9866-8449924A4F1E}" presName="spaceBetweenRectangles" presStyleCnt="0"/>
      <dgm:spPr/>
    </dgm:pt>
    <dgm:pt modelId="{AAD68243-0086-FE45-B905-FF4A388B7A39}" type="pres">
      <dgm:prSet presAssocID="{49149147-0D91-2744-81F1-40EC9D142A3B}" presName="parentLin" presStyleCnt="0"/>
      <dgm:spPr/>
    </dgm:pt>
    <dgm:pt modelId="{8CF06993-C997-F245-B54F-56918EF41661}" type="pres">
      <dgm:prSet presAssocID="{49149147-0D91-2744-81F1-40EC9D142A3B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9054007C-9EF8-D146-9E19-C3492EEFB6EA}" type="pres">
      <dgm:prSet presAssocID="{49149147-0D91-2744-81F1-40EC9D142A3B}" presName="parentText" presStyleLbl="node1" presStyleIdx="3" presStyleCnt="6" custScaleY="2318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530C6-9387-6847-809F-EEA7575B2BB2}" type="pres">
      <dgm:prSet presAssocID="{49149147-0D91-2744-81F1-40EC9D142A3B}" presName="negativeSpace" presStyleCnt="0"/>
      <dgm:spPr/>
    </dgm:pt>
    <dgm:pt modelId="{F9E1C995-03B4-B24A-9318-B1F9FC11FD2D}" type="pres">
      <dgm:prSet presAssocID="{49149147-0D91-2744-81F1-40EC9D142A3B}" presName="childText" presStyleLbl="conFgAcc1" presStyleIdx="3" presStyleCnt="6">
        <dgm:presLayoutVars>
          <dgm:bulletEnabled val="1"/>
        </dgm:presLayoutVars>
      </dgm:prSet>
      <dgm:spPr/>
    </dgm:pt>
    <dgm:pt modelId="{FDE5668E-7A46-B24B-AA7E-3D21B279BE71}" type="pres">
      <dgm:prSet presAssocID="{C6C41B29-E741-904B-B68D-2632994A161F}" presName="spaceBetweenRectangles" presStyleCnt="0"/>
      <dgm:spPr/>
    </dgm:pt>
    <dgm:pt modelId="{B6B9FE11-10FE-D841-B024-34C5457FCF3E}" type="pres">
      <dgm:prSet presAssocID="{75C7B691-DDBE-1B46-AEDB-9632B23E76F4}" presName="parentLin" presStyleCnt="0"/>
      <dgm:spPr/>
    </dgm:pt>
    <dgm:pt modelId="{C102DD68-2813-CA45-957F-E2AE41D48386}" type="pres">
      <dgm:prSet presAssocID="{75C7B691-DDBE-1B46-AEDB-9632B23E76F4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982D0CCE-53AC-B046-914F-137FED7FF812}" type="pres">
      <dgm:prSet presAssocID="{75C7B691-DDBE-1B46-AEDB-9632B23E76F4}" presName="parentText" presStyleLbl="node1" presStyleIdx="4" presStyleCnt="6" custScaleY="2304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DF960-8BBD-744B-BAF5-8FD664D294AA}" type="pres">
      <dgm:prSet presAssocID="{75C7B691-DDBE-1B46-AEDB-9632B23E76F4}" presName="negativeSpace" presStyleCnt="0"/>
      <dgm:spPr/>
    </dgm:pt>
    <dgm:pt modelId="{8ED3D474-087A-F544-9B37-CF0AEF434243}" type="pres">
      <dgm:prSet presAssocID="{75C7B691-DDBE-1B46-AEDB-9632B23E76F4}" presName="childText" presStyleLbl="conFgAcc1" presStyleIdx="4" presStyleCnt="6">
        <dgm:presLayoutVars>
          <dgm:bulletEnabled val="1"/>
        </dgm:presLayoutVars>
      </dgm:prSet>
      <dgm:spPr/>
    </dgm:pt>
    <dgm:pt modelId="{F92E2089-9057-864B-9CFE-3B51ECA17662}" type="pres">
      <dgm:prSet presAssocID="{0711B7C2-720C-4242-8479-85BF79B3E182}" presName="spaceBetweenRectangles" presStyleCnt="0"/>
      <dgm:spPr/>
    </dgm:pt>
    <dgm:pt modelId="{57A7A0F4-8253-EF4D-90BA-AF3FF93C30F7}" type="pres">
      <dgm:prSet presAssocID="{EC801FC6-13B9-744E-BD21-64E5522B424A}" presName="parentLin" presStyleCnt="0"/>
      <dgm:spPr/>
    </dgm:pt>
    <dgm:pt modelId="{529A635B-B075-4C4F-B512-115FB05ECBDD}" type="pres">
      <dgm:prSet presAssocID="{EC801FC6-13B9-744E-BD21-64E5522B424A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A556E8C7-AB32-FC42-9BA6-5C957D57EF25}" type="pres">
      <dgm:prSet presAssocID="{EC801FC6-13B9-744E-BD21-64E5522B424A}" presName="parentText" presStyleLbl="node1" presStyleIdx="5" presStyleCnt="6" custScaleY="2659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5A0EAD-CC8E-BD40-AF05-BF94E322563C}" type="pres">
      <dgm:prSet presAssocID="{EC801FC6-13B9-744E-BD21-64E5522B424A}" presName="negativeSpace" presStyleCnt="0"/>
      <dgm:spPr/>
    </dgm:pt>
    <dgm:pt modelId="{61DEF56B-E4AA-A640-8823-909F6B31FE70}" type="pres">
      <dgm:prSet presAssocID="{EC801FC6-13B9-744E-BD21-64E5522B424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8CB328C-3B8E-4347-AEAB-92ADC63EBC49}" type="presOf" srcId="{01F7CEE1-D141-4049-BD20-EA73965AB817}" destId="{312E4800-40BD-1F41-8156-6C120F9F460A}" srcOrd="0" destOrd="0" presId="urn:microsoft.com/office/officeart/2005/8/layout/list1"/>
    <dgm:cxn modelId="{CC55CB88-14D2-A34E-83A6-CC06E4FC404E}" type="presOf" srcId="{EC801FC6-13B9-744E-BD21-64E5522B424A}" destId="{529A635B-B075-4C4F-B512-115FB05ECBDD}" srcOrd="0" destOrd="0" presId="urn:microsoft.com/office/officeart/2005/8/layout/list1"/>
    <dgm:cxn modelId="{38AE930C-79D5-AC4B-ADC7-59476430F418}" srcId="{01F7CEE1-D141-4049-BD20-EA73965AB817}" destId="{319C0CAF-F6C8-B042-BCAD-42FB17F03BF6}" srcOrd="1" destOrd="0" parTransId="{B7C99539-1FCD-9347-B8CB-B1B723D3345F}" sibTransId="{882C98DA-BDDD-CA42-80F8-3420443B0CF4}"/>
    <dgm:cxn modelId="{4740123B-3396-A14A-A5E4-E882B6F8FD94}" srcId="{01F7CEE1-D141-4049-BD20-EA73965AB817}" destId="{75C7B691-DDBE-1B46-AEDB-9632B23E76F4}" srcOrd="4" destOrd="0" parTransId="{6FDE238F-26DC-ED4B-B1CA-320E138D7C0E}" sibTransId="{0711B7C2-720C-4242-8479-85BF79B3E182}"/>
    <dgm:cxn modelId="{2D026A1E-4F3F-9C48-9844-AEE1F18FD065}" type="presOf" srcId="{8EE7DD0A-9801-0A4B-8A81-C92C866F2E2D}" destId="{EC9AA3C0-C771-D344-A8F1-601FB566759C}" srcOrd="1" destOrd="0" presId="urn:microsoft.com/office/officeart/2005/8/layout/list1"/>
    <dgm:cxn modelId="{6BCD00AC-7C96-9548-8846-E4243267EF39}" type="presOf" srcId="{319C0CAF-F6C8-B042-BCAD-42FB17F03BF6}" destId="{0E82935E-01E1-5848-9FBB-39B628EB842A}" srcOrd="0" destOrd="0" presId="urn:microsoft.com/office/officeart/2005/8/layout/list1"/>
    <dgm:cxn modelId="{E9BC2304-E0F6-7A45-B6F3-3D903CCAB1EF}" srcId="{01F7CEE1-D141-4049-BD20-EA73965AB817}" destId="{49149147-0D91-2744-81F1-40EC9D142A3B}" srcOrd="3" destOrd="0" parTransId="{D0ABCBC0-C987-6F4B-8F8D-A095AAEE5554}" sibTransId="{C6C41B29-E741-904B-B68D-2632994A161F}"/>
    <dgm:cxn modelId="{EC96F5DB-14A9-6B4A-9139-9F1559435C44}" srcId="{01F7CEE1-D141-4049-BD20-EA73965AB817}" destId="{8EE7DD0A-9801-0A4B-8A81-C92C866F2E2D}" srcOrd="2" destOrd="0" parTransId="{061CCB22-B112-E64C-A0A7-C508248091E8}" sibTransId="{A380E348-69F5-3D4F-9866-8449924A4F1E}"/>
    <dgm:cxn modelId="{6640722A-CED6-0D46-B8D9-41A8B57442A3}" srcId="{01F7CEE1-D141-4049-BD20-EA73965AB817}" destId="{EC801FC6-13B9-744E-BD21-64E5522B424A}" srcOrd="5" destOrd="0" parTransId="{1FFD04BB-7A3B-0D49-AD31-A4F2E1E27A3E}" sibTransId="{5649A99D-8F30-0E4F-B96D-563281203280}"/>
    <dgm:cxn modelId="{6644AFF9-6492-A041-9A86-9027CB1B719C}" type="presOf" srcId="{49149147-0D91-2744-81F1-40EC9D142A3B}" destId="{8CF06993-C997-F245-B54F-56918EF41661}" srcOrd="0" destOrd="0" presId="urn:microsoft.com/office/officeart/2005/8/layout/list1"/>
    <dgm:cxn modelId="{9A59F10F-79C5-5F4A-84E1-892BFB8B7785}" type="presOf" srcId="{75C7B691-DDBE-1B46-AEDB-9632B23E76F4}" destId="{982D0CCE-53AC-B046-914F-137FED7FF812}" srcOrd="1" destOrd="0" presId="urn:microsoft.com/office/officeart/2005/8/layout/list1"/>
    <dgm:cxn modelId="{883402A1-4CB9-9E4D-B9E3-4D4EE13BF960}" type="presOf" srcId="{EC801FC6-13B9-744E-BD21-64E5522B424A}" destId="{A556E8C7-AB32-FC42-9BA6-5C957D57EF25}" srcOrd="1" destOrd="0" presId="urn:microsoft.com/office/officeart/2005/8/layout/list1"/>
    <dgm:cxn modelId="{EDEDBC5C-12A2-E643-994E-1485E00F2791}" type="presOf" srcId="{BF045613-9B71-0F4A-9326-33C848C984ED}" destId="{599961FA-CA70-C041-B260-EEAF2380C8FE}" srcOrd="1" destOrd="0" presId="urn:microsoft.com/office/officeart/2005/8/layout/list1"/>
    <dgm:cxn modelId="{D62D9BE5-F9CC-D543-868E-0CA09787554A}" type="presOf" srcId="{BF045613-9B71-0F4A-9326-33C848C984ED}" destId="{FCA5D772-AF9E-DC49-A707-51D7DDD24263}" srcOrd="0" destOrd="0" presId="urn:microsoft.com/office/officeart/2005/8/layout/list1"/>
    <dgm:cxn modelId="{37542BEE-A941-2548-9B87-68A054C42740}" type="presOf" srcId="{319C0CAF-F6C8-B042-BCAD-42FB17F03BF6}" destId="{882A7A06-1CA4-DD42-869F-59849F51A32B}" srcOrd="1" destOrd="0" presId="urn:microsoft.com/office/officeart/2005/8/layout/list1"/>
    <dgm:cxn modelId="{3D2F7672-BEFF-F442-B015-7EFE813D1D93}" type="presOf" srcId="{49149147-0D91-2744-81F1-40EC9D142A3B}" destId="{9054007C-9EF8-D146-9E19-C3492EEFB6EA}" srcOrd="1" destOrd="0" presId="urn:microsoft.com/office/officeart/2005/8/layout/list1"/>
    <dgm:cxn modelId="{5C55CBE4-18D9-0C42-8702-9BD8F3E9AFC0}" type="presOf" srcId="{8EE7DD0A-9801-0A4B-8A81-C92C866F2E2D}" destId="{A441E5C6-562D-3549-B6AA-45934C9D88B0}" srcOrd="0" destOrd="0" presId="urn:microsoft.com/office/officeart/2005/8/layout/list1"/>
    <dgm:cxn modelId="{F718D85D-6115-5547-A8F8-B75650C4AA2C}" type="presOf" srcId="{75C7B691-DDBE-1B46-AEDB-9632B23E76F4}" destId="{C102DD68-2813-CA45-957F-E2AE41D48386}" srcOrd="0" destOrd="0" presId="urn:microsoft.com/office/officeart/2005/8/layout/list1"/>
    <dgm:cxn modelId="{8BFBD57E-8697-A546-9676-18006E6B5DE4}" srcId="{01F7CEE1-D141-4049-BD20-EA73965AB817}" destId="{BF045613-9B71-0F4A-9326-33C848C984ED}" srcOrd="0" destOrd="0" parTransId="{6A3BA351-5959-4648-84CB-D2D8CED05012}" sibTransId="{D7A35EF1-05E1-7A4A-B171-9657224D298F}"/>
    <dgm:cxn modelId="{25416B53-0309-8747-8A73-6C39DF563638}" type="presParOf" srcId="{312E4800-40BD-1F41-8156-6C120F9F460A}" destId="{F6A8DA0A-EFB5-F14C-9304-CB1D4613939A}" srcOrd="0" destOrd="0" presId="urn:microsoft.com/office/officeart/2005/8/layout/list1"/>
    <dgm:cxn modelId="{7C072A18-4962-D042-ACB8-CF7A109F2833}" type="presParOf" srcId="{F6A8DA0A-EFB5-F14C-9304-CB1D4613939A}" destId="{FCA5D772-AF9E-DC49-A707-51D7DDD24263}" srcOrd="0" destOrd="0" presId="urn:microsoft.com/office/officeart/2005/8/layout/list1"/>
    <dgm:cxn modelId="{BCF69030-9BD9-4341-ADF8-093738AAE08E}" type="presParOf" srcId="{F6A8DA0A-EFB5-F14C-9304-CB1D4613939A}" destId="{599961FA-CA70-C041-B260-EEAF2380C8FE}" srcOrd="1" destOrd="0" presId="urn:microsoft.com/office/officeart/2005/8/layout/list1"/>
    <dgm:cxn modelId="{23A65F31-CF94-2D4F-80E8-932E47A4604A}" type="presParOf" srcId="{312E4800-40BD-1F41-8156-6C120F9F460A}" destId="{7C2F643A-465B-AE41-87D3-96AB74B489C4}" srcOrd="1" destOrd="0" presId="urn:microsoft.com/office/officeart/2005/8/layout/list1"/>
    <dgm:cxn modelId="{72806EF3-DF5C-DE49-85FC-AFA9127747F0}" type="presParOf" srcId="{312E4800-40BD-1F41-8156-6C120F9F460A}" destId="{83D54932-B875-E349-B2E8-F89CFBB7A40C}" srcOrd="2" destOrd="0" presId="urn:microsoft.com/office/officeart/2005/8/layout/list1"/>
    <dgm:cxn modelId="{8AE4C5EC-B88F-1D41-B9D8-CFB52BE2C92E}" type="presParOf" srcId="{312E4800-40BD-1F41-8156-6C120F9F460A}" destId="{09BF3B4B-F26B-5A48-966D-014FB6012990}" srcOrd="3" destOrd="0" presId="urn:microsoft.com/office/officeart/2005/8/layout/list1"/>
    <dgm:cxn modelId="{342B9ACB-09DB-3F4D-8DA1-65E673DB63F9}" type="presParOf" srcId="{312E4800-40BD-1F41-8156-6C120F9F460A}" destId="{B4F73513-5BC4-A049-9E0D-A6FB16250198}" srcOrd="4" destOrd="0" presId="urn:microsoft.com/office/officeart/2005/8/layout/list1"/>
    <dgm:cxn modelId="{9DFC5AF4-EE5D-314C-BF58-7D0D77226156}" type="presParOf" srcId="{B4F73513-5BC4-A049-9E0D-A6FB16250198}" destId="{0E82935E-01E1-5848-9FBB-39B628EB842A}" srcOrd="0" destOrd="0" presId="urn:microsoft.com/office/officeart/2005/8/layout/list1"/>
    <dgm:cxn modelId="{3D957F0E-4CD5-B340-B81F-4F9A50FF9AD2}" type="presParOf" srcId="{B4F73513-5BC4-A049-9E0D-A6FB16250198}" destId="{882A7A06-1CA4-DD42-869F-59849F51A32B}" srcOrd="1" destOrd="0" presId="urn:microsoft.com/office/officeart/2005/8/layout/list1"/>
    <dgm:cxn modelId="{B2ABF7AA-F203-0E46-ADF1-32BFB45E98A9}" type="presParOf" srcId="{312E4800-40BD-1F41-8156-6C120F9F460A}" destId="{B2EC25A3-A78C-2245-A1DA-505009897B4D}" srcOrd="5" destOrd="0" presId="urn:microsoft.com/office/officeart/2005/8/layout/list1"/>
    <dgm:cxn modelId="{695E6E7B-0685-4A42-B6B2-20E815AE64DC}" type="presParOf" srcId="{312E4800-40BD-1F41-8156-6C120F9F460A}" destId="{1BEA1962-A4BC-164D-B9C7-AB96C37211FD}" srcOrd="6" destOrd="0" presId="urn:microsoft.com/office/officeart/2005/8/layout/list1"/>
    <dgm:cxn modelId="{6DCE0953-1F46-DA4D-8EFA-AA27907053D9}" type="presParOf" srcId="{312E4800-40BD-1F41-8156-6C120F9F460A}" destId="{1D0D79ED-A477-E241-A3CB-B466AF4A13A8}" srcOrd="7" destOrd="0" presId="urn:microsoft.com/office/officeart/2005/8/layout/list1"/>
    <dgm:cxn modelId="{1862B128-7DD2-6B41-BD5E-EAF0BC045B64}" type="presParOf" srcId="{312E4800-40BD-1F41-8156-6C120F9F460A}" destId="{11C3570C-4B75-4741-9E21-D22890885BD5}" srcOrd="8" destOrd="0" presId="urn:microsoft.com/office/officeart/2005/8/layout/list1"/>
    <dgm:cxn modelId="{8863FCD0-8B8F-074C-8212-88B588DA1585}" type="presParOf" srcId="{11C3570C-4B75-4741-9E21-D22890885BD5}" destId="{A441E5C6-562D-3549-B6AA-45934C9D88B0}" srcOrd="0" destOrd="0" presId="urn:microsoft.com/office/officeart/2005/8/layout/list1"/>
    <dgm:cxn modelId="{69AD0653-E2E4-9647-BDD3-4950E0840E2C}" type="presParOf" srcId="{11C3570C-4B75-4741-9E21-D22890885BD5}" destId="{EC9AA3C0-C771-D344-A8F1-601FB566759C}" srcOrd="1" destOrd="0" presId="urn:microsoft.com/office/officeart/2005/8/layout/list1"/>
    <dgm:cxn modelId="{D374A035-441E-BB43-BFC9-F7D79B8684F1}" type="presParOf" srcId="{312E4800-40BD-1F41-8156-6C120F9F460A}" destId="{80E733A5-B0AE-3C49-BAB1-C4A4490D392E}" srcOrd="9" destOrd="0" presId="urn:microsoft.com/office/officeart/2005/8/layout/list1"/>
    <dgm:cxn modelId="{C144989E-72CD-9344-A03E-848801152272}" type="presParOf" srcId="{312E4800-40BD-1F41-8156-6C120F9F460A}" destId="{C3CDA1F0-4545-E148-9A0D-2FA5405BD11F}" srcOrd="10" destOrd="0" presId="urn:microsoft.com/office/officeart/2005/8/layout/list1"/>
    <dgm:cxn modelId="{8478BE0A-40EC-2245-9778-9F968E5DE5E1}" type="presParOf" srcId="{312E4800-40BD-1F41-8156-6C120F9F460A}" destId="{2BC7AF10-5E12-8145-A776-CE3E5EE0A447}" srcOrd="11" destOrd="0" presId="urn:microsoft.com/office/officeart/2005/8/layout/list1"/>
    <dgm:cxn modelId="{FD886AD0-575E-6B41-8402-3F82416F7A7F}" type="presParOf" srcId="{312E4800-40BD-1F41-8156-6C120F9F460A}" destId="{AAD68243-0086-FE45-B905-FF4A388B7A39}" srcOrd="12" destOrd="0" presId="urn:microsoft.com/office/officeart/2005/8/layout/list1"/>
    <dgm:cxn modelId="{2466EF87-DFD7-1C42-BB97-07FAE79B555A}" type="presParOf" srcId="{AAD68243-0086-FE45-B905-FF4A388B7A39}" destId="{8CF06993-C997-F245-B54F-56918EF41661}" srcOrd="0" destOrd="0" presId="urn:microsoft.com/office/officeart/2005/8/layout/list1"/>
    <dgm:cxn modelId="{992BC247-8558-3E4B-A28E-F39E1DC5398A}" type="presParOf" srcId="{AAD68243-0086-FE45-B905-FF4A388B7A39}" destId="{9054007C-9EF8-D146-9E19-C3492EEFB6EA}" srcOrd="1" destOrd="0" presId="urn:microsoft.com/office/officeart/2005/8/layout/list1"/>
    <dgm:cxn modelId="{17A77160-4BB8-4B4C-8F1F-A388EB9E927B}" type="presParOf" srcId="{312E4800-40BD-1F41-8156-6C120F9F460A}" destId="{746530C6-9387-6847-809F-EEA7575B2BB2}" srcOrd="13" destOrd="0" presId="urn:microsoft.com/office/officeart/2005/8/layout/list1"/>
    <dgm:cxn modelId="{B4CA5E94-B939-6742-A2E3-5786D25A59EA}" type="presParOf" srcId="{312E4800-40BD-1F41-8156-6C120F9F460A}" destId="{F9E1C995-03B4-B24A-9318-B1F9FC11FD2D}" srcOrd="14" destOrd="0" presId="urn:microsoft.com/office/officeart/2005/8/layout/list1"/>
    <dgm:cxn modelId="{8D2D4B86-E51B-694C-9C60-DB8B75181C09}" type="presParOf" srcId="{312E4800-40BD-1F41-8156-6C120F9F460A}" destId="{FDE5668E-7A46-B24B-AA7E-3D21B279BE71}" srcOrd="15" destOrd="0" presId="urn:microsoft.com/office/officeart/2005/8/layout/list1"/>
    <dgm:cxn modelId="{4E405771-A6E5-5C48-8A84-36C1B07D248C}" type="presParOf" srcId="{312E4800-40BD-1F41-8156-6C120F9F460A}" destId="{B6B9FE11-10FE-D841-B024-34C5457FCF3E}" srcOrd="16" destOrd="0" presId="urn:microsoft.com/office/officeart/2005/8/layout/list1"/>
    <dgm:cxn modelId="{3F16F82D-1FD3-DB47-A0E9-A9515FA05EB4}" type="presParOf" srcId="{B6B9FE11-10FE-D841-B024-34C5457FCF3E}" destId="{C102DD68-2813-CA45-957F-E2AE41D48386}" srcOrd="0" destOrd="0" presId="urn:microsoft.com/office/officeart/2005/8/layout/list1"/>
    <dgm:cxn modelId="{CF26452C-4587-BA48-BBD3-9491C8A0E295}" type="presParOf" srcId="{B6B9FE11-10FE-D841-B024-34C5457FCF3E}" destId="{982D0CCE-53AC-B046-914F-137FED7FF812}" srcOrd="1" destOrd="0" presId="urn:microsoft.com/office/officeart/2005/8/layout/list1"/>
    <dgm:cxn modelId="{6AA9214D-5890-2744-BC19-884904336850}" type="presParOf" srcId="{312E4800-40BD-1F41-8156-6C120F9F460A}" destId="{8B9DF960-8BBD-744B-BAF5-8FD664D294AA}" srcOrd="17" destOrd="0" presId="urn:microsoft.com/office/officeart/2005/8/layout/list1"/>
    <dgm:cxn modelId="{9A98D556-9C31-9F47-B5CB-F87FB5B08E76}" type="presParOf" srcId="{312E4800-40BD-1F41-8156-6C120F9F460A}" destId="{8ED3D474-087A-F544-9B37-CF0AEF434243}" srcOrd="18" destOrd="0" presId="urn:microsoft.com/office/officeart/2005/8/layout/list1"/>
    <dgm:cxn modelId="{8AE529C4-5E26-0D43-9A6A-7E83A436B00C}" type="presParOf" srcId="{312E4800-40BD-1F41-8156-6C120F9F460A}" destId="{F92E2089-9057-864B-9CFE-3B51ECA17662}" srcOrd="19" destOrd="0" presId="urn:microsoft.com/office/officeart/2005/8/layout/list1"/>
    <dgm:cxn modelId="{E1D1617A-7FC9-554F-8AEE-68B66E3B1FDF}" type="presParOf" srcId="{312E4800-40BD-1F41-8156-6C120F9F460A}" destId="{57A7A0F4-8253-EF4D-90BA-AF3FF93C30F7}" srcOrd="20" destOrd="0" presId="urn:microsoft.com/office/officeart/2005/8/layout/list1"/>
    <dgm:cxn modelId="{91A1B568-2096-F64D-B31E-B4E616542E89}" type="presParOf" srcId="{57A7A0F4-8253-EF4D-90BA-AF3FF93C30F7}" destId="{529A635B-B075-4C4F-B512-115FB05ECBDD}" srcOrd="0" destOrd="0" presId="urn:microsoft.com/office/officeart/2005/8/layout/list1"/>
    <dgm:cxn modelId="{1EC7DAFC-F53E-9F42-8071-BAD3A909B637}" type="presParOf" srcId="{57A7A0F4-8253-EF4D-90BA-AF3FF93C30F7}" destId="{A556E8C7-AB32-FC42-9BA6-5C957D57EF25}" srcOrd="1" destOrd="0" presId="urn:microsoft.com/office/officeart/2005/8/layout/list1"/>
    <dgm:cxn modelId="{698FF667-F672-3848-B0D6-D96B0649F64C}" type="presParOf" srcId="{312E4800-40BD-1F41-8156-6C120F9F460A}" destId="{9F5A0EAD-CC8E-BD40-AF05-BF94E322563C}" srcOrd="21" destOrd="0" presId="urn:microsoft.com/office/officeart/2005/8/layout/list1"/>
    <dgm:cxn modelId="{14BE4416-C1D2-144C-85DC-1ADE7B3D6044}" type="presParOf" srcId="{312E4800-40BD-1F41-8156-6C120F9F460A}" destId="{61DEF56B-E4AA-A640-8823-909F6B31FE7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CCB436-F300-934E-A0DD-31AA01072AA0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B33BAFF0-2E55-2742-83A4-7C846BFD9A26}">
      <dgm:prSet phldrT="[Текст]" custT="1"/>
      <dgm:spPr/>
      <dgm:t>
        <a:bodyPr/>
        <a:lstStyle/>
        <a:p>
          <a:r>
            <a:rPr lang="ru-RU" sz="1200" b="1" dirty="0">
              <a:solidFill>
                <a:schemeClr val="bg1"/>
              </a:solidFill>
            </a:rPr>
            <a:t>влекут штраф на физических лиц в размере ста пятидесяти, </a:t>
          </a:r>
        </a:p>
      </dgm:t>
    </dgm:pt>
    <dgm:pt modelId="{8658AF6A-DE41-5A49-9FF8-14AF9A8B82CD}" type="parTrans" cxnId="{1C8B8669-79DF-334C-9590-25C4780A5850}">
      <dgm:prSet/>
      <dgm:spPr/>
      <dgm:t>
        <a:bodyPr/>
        <a:lstStyle/>
        <a:p>
          <a:endParaRPr lang="ru-RU"/>
        </a:p>
      </dgm:t>
    </dgm:pt>
    <dgm:pt modelId="{49765CFC-14BE-1044-B288-669911E44DD9}" type="sibTrans" cxnId="{1C8B8669-79DF-334C-9590-25C4780A5850}">
      <dgm:prSet/>
      <dgm:spPr/>
      <dgm:t>
        <a:bodyPr/>
        <a:lstStyle/>
        <a:p>
          <a:endParaRPr lang="ru-RU"/>
        </a:p>
      </dgm:t>
    </dgm:pt>
    <dgm:pt modelId="{9703D804-EB11-4A47-811D-94B6D600E61D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</a:rPr>
            <a:t>на должностных лиц - в размере ста семидесяти, </a:t>
          </a:r>
        </a:p>
      </dgm:t>
    </dgm:pt>
    <dgm:pt modelId="{91849BFF-B847-444E-AC46-D0CF4DE81E86}" type="parTrans" cxnId="{677497A6-2EA9-8E40-A2E5-39F794491AF6}">
      <dgm:prSet/>
      <dgm:spPr/>
      <dgm:t>
        <a:bodyPr/>
        <a:lstStyle/>
        <a:p>
          <a:endParaRPr lang="ru-RU"/>
        </a:p>
      </dgm:t>
    </dgm:pt>
    <dgm:pt modelId="{5C622639-74BE-0746-A581-D5950AAB44A1}" type="sibTrans" cxnId="{677497A6-2EA9-8E40-A2E5-39F794491AF6}">
      <dgm:prSet/>
      <dgm:spPr/>
      <dgm:t>
        <a:bodyPr/>
        <a:lstStyle/>
        <a:p>
          <a:endParaRPr lang="ru-RU"/>
        </a:p>
      </dgm:t>
    </dgm:pt>
    <dgm:pt modelId="{F8036857-BFB4-EF4D-AA6E-8D3E331D3B4B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</a:rPr>
            <a:t>на субъектов малого предпринимательства или некоммерческие организации - в размере двухсот, </a:t>
          </a:r>
        </a:p>
      </dgm:t>
    </dgm:pt>
    <dgm:pt modelId="{DEE0ED5E-7F2C-AA46-9440-CCFF3AE53197}" type="parTrans" cxnId="{CF5DEED2-C5AB-5C40-ACD2-90A56AAA7354}">
      <dgm:prSet/>
      <dgm:spPr/>
      <dgm:t>
        <a:bodyPr/>
        <a:lstStyle/>
        <a:p>
          <a:endParaRPr lang="ru-RU"/>
        </a:p>
      </dgm:t>
    </dgm:pt>
    <dgm:pt modelId="{B3AD25E0-1E26-4146-952D-65DF703E9BB0}" type="sibTrans" cxnId="{CF5DEED2-C5AB-5C40-ACD2-90A56AAA7354}">
      <dgm:prSet/>
      <dgm:spPr/>
      <dgm:t>
        <a:bodyPr/>
        <a:lstStyle/>
        <a:p>
          <a:endParaRPr lang="ru-RU"/>
        </a:p>
      </dgm:t>
    </dgm:pt>
    <dgm:pt modelId="{1543273E-BCD8-3443-B544-275378CFE9F2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</a:rPr>
            <a:t>на субъектов среднего предпринимательства - в размере трехсот, </a:t>
          </a:r>
        </a:p>
      </dgm:t>
    </dgm:pt>
    <dgm:pt modelId="{5AF15E46-DA33-8448-8A49-384E25E526B1}" type="parTrans" cxnId="{610A0397-CDE3-474A-A765-F6D66E94CB1F}">
      <dgm:prSet/>
      <dgm:spPr/>
      <dgm:t>
        <a:bodyPr/>
        <a:lstStyle/>
        <a:p>
          <a:endParaRPr lang="ru-RU"/>
        </a:p>
      </dgm:t>
    </dgm:pt>
    <dgm:pt modelId="{7CE509AD-6011-9B41-9703-2DB2D1F0DE1A}" type="sibTrans" cxnId="{610A0397-CDE3-474A-A765-F6D66E94CB1F}">
      <dgm:prSet/>
      <dgm:spPr/>
      <dgm:t>
        <a:bodyPr/>
        <a:lstStyle/>
        <a:p>
          <a:endParaRPr lang="ru-RU"/>
        </a:p>
      </dgm:t>
    </dgm:pt>
    <dgm:pt modelId="{F07C25D0-EED4-4842-A741-40E2784AC88E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</a:rPr>
            <a:t>на субъектов крупного предпринимательства - в размере шестисот месячных расчетных показателей, с приостановлением выпуска (выхода в эфир) средства массовой информации на срок до трех месяцев.</a:t>
          </a:r>
        </a:p>
      </dgm:t>
    </dgm:pt>
    <dgm:pt modelId="{188EE0F9-FB3C-CE4B-B455-D12DC8C7B1B2}" type="parTrans" cxnId="{B231E373-150B-CD44-BA57-A04B5EF0D17B}">
      <dgm:prSet/>
      <dgm:spPr/>
      <dgm:t>
        <a:bodyPr/>
        <a:lstStyle/>
        <a:p>
          <a:endParaRPr lang="ru-RU"/>
        </a:p>
      </dgm:t>
    </dgm:pt>
    <dgm:pt modelId="{AC543F95-6062-0A44-B637-21042B08D50D}" type="sibTrans" cxnId="{B231E373-150B-CD44-BA57-A04B5EF0D17B}">
      <dgm:prSet/>
      <dgm:spPr/>
      <dgm:t>
        <a:bodyPr/>
        <a:lstStyle/>
        <a:p>
          <a:endParaRPr lang="ru-RU"/>
        </a:p>
      </dgm:t>
    </dgm:pt>
    <dgm:pt modelId="{34F9939A-5E11-8847-B39E-E65C29411BEB}" type="pres">
      <dgm:prSet presAssocID="{9FCCB436-F300-934E-A0DD-31AA01072AA0}" presName="Name0" presStyleCnt="0">
        <dgm:presLayoutVars>
          <dgm:dir/>
          <dgm:animLvl val="lvl"/>
          <dgm:resizeHandles val="exact"/>
        </dgm:presLayoutVars>
      </dgm:prSet>
      <dgm:spPr/>
    </dgm:pt>
    <dgm:pt modelId="{BCA8DD5B-B466-6C45-ABDE-48A9F7116455}" type="pres">
      <dgm:prSet presAssocID="{B33BAFF0-2E55-2742-83A4-7C846BFD9A26}" presName="Name8" presStyleCnt="0"/>
      <dgm:spPr/>
    </dgm:pt>
    <dgm:pt modelId="{7538606D-90CB-904E-872F-EACFB258B9CE}" type="pres">
      <dgm:prSet presAssocID="{B33BAFF0-2E55-2742-83A4-7C846BFD9A26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42457-48F7-7C4F-BE16-4A462DE20C84}" type="pres">
      <dgm:prSet presAssocID="{B33BAFF0-2E55-2742-83A4-7C846BFD9A2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0C53A-2149-3947-80E4-FC7D4136BC8E}" type="pres">
      <dgm:prSet presAssocID="{9703D804-EB11-4A47-811D-94B6D600E61D}" presName="Name8" presStyleCnt="0"/>
      <dgm:spPr/>
    </dgm:pt>
    <dgm:pt modelId="{AA272C3D-6B23-284B-A5A3-79597E8270EB}" type="pres">
      <dgm:prSet presAssocID="{9703D804-EB11-4A47-811D-94B6D600E61D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90CC8-1E50-8F4F-B137-673868D84666}" type="pres">
      <dgm:prSet presAssocID="{9703D804-EB11-4A47-811D-94B6D600E61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FCC30-D369-7741-9306-DA29BE2AF6A8}" type="pres">
      <dgm:prSet presAssocID="{F8036857-BFB4-EF4D-AA6E-8D3E331D3B4B}" presName="Name8" presStyleCnt="0"/>
      <dgm:spPr/>
    </dgm:pt>
    <dgm:pt modelId="{EF2B8271-EB60-FC49-8D90-97B2A4437124}" type="pres">
      <dgm:prSet presAssocID="{F8036857-BFB4-EF4D-AA6E-8D3E331D3B4B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6148-CED1-A448-B023-5A7AAD638AE5}" type="pres">
      <dgm:prSet presAssocID="{F8036857-BFB4-EF4D-AA6E-8D3E331D3B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4C05B-35B0-2C47-83CE-D23581FFD9FA}" type="pres">
      <dgm:prSet presAssocID="{1543273E-BCD8-3443-B544-275378CFE9F2}" presName="Name8" presStyleCnt="0"/>
      <dgm:spPr/>
    </dgm:pt>
    <dgm:pt modelId="{A15AE196-5B78-8346-8984-75A956C37179}" type="pres">
      <dgm:prSet presAssocID="{1543273E-BCD8-3443-B544-275378CFE9F2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3A162-32A5-A64A-8A1B-88A8252D10F7}" type="pres">
      <dgm:prSet presAssocID="{1543273E-BCD8-3443-B544-275378CFE9F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985D61-5DD1-D040-95BE-AD733BBEBC7E}" type="pres">
      <dgm:prSet presAssocID="{F07C25D0-EED4-4842-A741-40E2784AC88E}" presName="Name8" presStyleCnt="0"/>
      <dgm:spPr/>
    </dgm:pt>
    <dgm:pt modelId="{BD14C276-2DBA-614A-BDF8-4E164A882626}" type="pres">
      <dgm:prSet presAssocID="{F07C25D0-EED4-4842-A741-40E2784AC88E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F1541-A0CC-7743-8B14-B61BB2860180}" type="pres">
      <dgm:prSet presAssocID="{F07C25D0-EED4-4842-A741-40E2784AC88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0394C0-815E-B745-809A-8B1D11ED6EEE}" type="presOf" srcId="{9703D804-EB11-4A47-811D-94B6D600E61D}" destId="{AA272C3D-6B23-284B-A5A3-79597E8270EB}" srcOrd="0" destOrd="0" presId="urn:microsoft.com/office/officeart/2005/8/layout/pyramid1"/>
    <dgm:cxn modelId="{677497A6-2EA9-8E40-A2E5-39F794491AF6}" srcId="{9FCCB436-F300-934E-A0DD-31AA01072AA0}" destId="{9703D804-EB11-4A47-811D-94B6D600E61D}" srcOrd="1" destOrd="0" parTransId="{91849BFF-B847-444E-AC46-D0CF4DE81E86}" sibTransId="{5C622639-74BE-0746-A581-D5950AAB44A1}"/>
    <dgm:cxn modelId="{E2B1F3B4-A654-B24B-A6AA-C7B9AA427C96}" type="presOf" srcId="{F07C25D0-EED4-4842-A741-40E2784AC88E}" destId="{BD14C276-2DBA-614A-BDF8-4E164A882626}" srcOrd="0" destOrd="0" presId="urn:microsoft.com/office/officeart/2005/8/layout/pyramid1"/>
    <dgm:cxn modelId="{B231E373-150B-CD44-BA57-A04B5EF0D17B}" srcId="{9FCCB436-F300-934E-A0DD-31AA01072AA0}" destId="{F07C25D0-EED4-4842-A741-40E2784AC88E}" srcOrd="4" destOrd="0" parTransId="{188EE0F9-FB3C-CE4B-B455-D12DC8C7B1B2}" sibTransId="{AC543F95-6062-0A44-B637-21042B08D50D}"/>
    <dgm:cxn modelId="{6D612A82-FCAE-A749-91C7-B38E2F75684B}" type="presOf" srcId="{9703D804-EB11-4A47-811D-94B6D600E61D}" destId="{62090CC8-1E50-8F4F-B137-673868D84666}" srcOrd="1" destOrd="0" presId="urn:microsoft.com/office/officeart/2005/8/layout/pyramid1"/>
    <dgm:cxn modelId="{530C90D9-121A-FA44-B4E6-D8862924533C}" type="presOf" srcId="{B33BAFF0-2E55-2742-83A4-7C846BFD9A26}" destId="{E8442457-48F7-7C4F-BE16-4A462DE20C84}" srcOrd="1" destOrd="0" presId="urn:microsoft.com/office/officeart/2005/8/layout/pyramid1"/>
    <dgm:cxn modelId="{000D1115-B6B8-C64D-8EE4-BCE724E651E3}" type="presOf" srcId="{F8036857-BFB4-EF4D-AA6E-8D3E331D3B4B}" destId="{41206148-CED1-A448-B023-5A7AAD638AE5}" srcOrd="1" destOrd="0" presId="urn:microsoft.com/office/officeart/2005/8/layout/pyramid1"/>
    <dgm:cxn modelId="{610A0397-CDE3-474A-A765-F6D66E94CB1F}" srcId="{9FCCB436-F300-934E-A0DD-31AA01072AA0}" destId="{1543273E-BCD8-3443-B544-275378CFE9F2}" srcOrd="3" destOrd="0" parTransId="{5AF15E46-DA33-8448-8A49-384E25E526B1}" sibTransId="{7CE509AD-6011-9B41-9703-2DB2D1F0DE1A}"/>
    <dgm:cxn modelId="{CF5DEED2-C5AB-5C40-ACD2-90A56AAA7354}" srcId="{9FCCB436-F300-934E-A0DD-31AA01072AA0}" destId="{F8036857-BFB4-EF4D-AA6E-8D3E331D3B4B}" srcOrd="2" destOrd="0" parTransId="{DEE0ED5E-7F2C-AA46-9440-CCFF3AE53197}" sibTransId="{B3AD25E0-1E26-4146-952D-65DF703E9BB0}"/>
    <dgm:cxn modelId="{9C6E533E-B486-F04F-83E7-811BC37F1104}" type="presOf" srcId="{B33BAFF0-2E55-2742-83A4-7C846BFD9A26}" destId="{7538606D-90CB-904E-872F-EACFB258B9CE}" srcOrd="0" destOrd="0" presId="urn:microsoft.com/office/officeart/2005/8/layout/pyramid1"/>
    <dgm:cxn modelId="{1C8B8669-79DF-334C-9590-25C4780A5850}" srcId="{9FCCB436-F300-934E-A0DD-31AA01072AA0}" destId="{B33BAFF0-2E55-2742-83A4-7C846BFD9A26}" srcOrd="0" destOrd="0" parTransId="{8658AF6A-DE41-5A49-9FF8-14AF9A8B82CD}" sibTransId="{49765CFC-14BE-1044-B288-669911E44DD9}"/>
    <dgm:cxn modelId="{17CB5D87-273B-954F-8B3C-ED5037ADFA69}" type="presOf" srcId="{9FCCB436-F300-934E-A0DD-31AA01072AA0}" destId="{34F9939A-5E11-8847-B39E-E65C29411BEB}" srcOrd="0" destOrd="0" presId="urn:microsoft.com/office/officeart/2005/8/layout/pyramid1"/>
    <dgm:cxn modelId="{121BEEE9-75D0-A745-A5CF-A513BA6B4AB8}" type="presOf" srcId="{F07C25D0-EED4-4842-A741-40E2784AC88E}" destId="{D69F1541-A0CC-7743-8B14-B61BB2860180}" srcOrd="1" destOrd="0" presId="urn:microsoft.com/office/officeart/2005/8/layout/pyramid1"/>
    <dgm:cxn modelId="{36B00903-DF19-1448-B9ED-B97937A917DA}" type="presOf" srcId="{1543273E-BCD8-3443-B544-275378CFE9F2}" destId="{A15AE196-5B78-8346-8984-75A956C37179}" srcOrd="0" destOrd="0" presId="urn:microsoft.com/office/officeart/2005/8/layout/pyramid1"/>
    <dgm:cxn modelId="{452ADBD0-3BD9-A84E-8B9D-ADF190FAB5A6}" type="presOf" srcId="{1543273E-BCD8-3443-B544-275378CFE9F2}" destId="{31C3A162-32A5-A64A-8A1B-88A8252D10F7}" srcOrd="1" destOrd="0" presId="urn:microsoft.com/office/officeart/2005/8/layout/pyramid1"/>
    <dgm:cxn modelId="{561247B1-F86A-3E49-9991-C9E070BB67E6}" type="presOf" srcId="{F8036857-BFB4-EF4D-AA6E-8D3E331D3B4B}" destId="{EF2B8271-EB60-FC49-8D90-97B2A4437124}" srcOrd="0" destOrd="0" presId="urn:microsoft.com/office/officeart/2005/8/layout/pyramid1"/>
    <dgm:cxn modelId="{6BFB1D31-E96B-2642-AC72-CD6E329A9E85}" type="presParOf" srcId="{34F9939A-5E11-8847-B39E-E65C29411BEB}" destId="{BCA8DD5B-B466-6C45-ABDE-48A9F7116455}" srcOrd="0" destOrd="0" presId="urn:microsoft.com/office/officeart/2005/8/layout/pyramid1"/>
    <dgm:cxn modelId="{4E6A61E4-7A99-604E-B3F4-6237F5FE1DA7}" type="presParOf" srcId="{BCA8DD5B-B466-6C45-ABDE-48A9F7116455}" destId="{7538606D-90CB-904E-872F-EACFB258B9CE}" srcOrd="0" destOrd="0" presId="urn:microsoft.com/office/officeart/2005/8/layout/pyramid1"/>
    <dgm:cxn modelId="{66C5DA97-C2FD-AF4A-9E69-3B6669AD9C9A}" type="presParOf" srcId="{BCA8DD5B-B466-6C45-ABDE-48A9F7116455}" destId="{E8442457-48F7-7C4F-BE16-4A462DE20C84}" srcOrd="1" destOrd="0" presId="urn:microsoft.com/office/officeart/2005/8/layout/pyramid1"/>
    <dgm:cxn modelId="{8B539F37-CBB9-DE46-BB48-0A1372BD25D2}" type="presParOf" srcId="{34F9939A-5E11-8847-B39E-E65C29411BEB}" destId="{C4C0C53A-2149-3947-80E4-FC7D4136BC8E}" srcOrd="1" destOrd="0" presId="urn:microsoft.com/office/officeart/2005/8/layout/pyramid1"/>
    <dgm:cxn modelId="{E7F44EC4-5860-BD4B-917B-3FFA62FC2EE0}" type="presParOf" srcId="{C4C0C53A-2149-3947-80E4-FC7D4136BC8E}" destId="{AA272C3D-6B23-284B-A5A3-79597E8270EB}" srcOrd="0" destOrd="0" presId="urn:microsoft.com/office/officeart/2005/8/layout/pyramid1"/>
    <dgm:cxn modelId="{8F21003A-AA6C-7E4D-AE31-7286A96AD060}" type="presParOf" srcId="{C4C0C53A-2149-3947-80E4-FC7D4136BC8E}" destId="{62090CC8-1E50-8F4F-B137-673868D84666}" srcOrd="1" destOrd="0" presId="urn:microsoft.com/office/officeart/2005/8/layout/pyramid1"/>
    <dgm:cxn modelId="{61EAEF9A-8327-744F-B377-C15E2C20CD65}" type="presParOf" srcId="{34F9939A-5E11-8847-B39E-E65C29411BEB}" destId="{085FCC30-D369-7741-9306-DA29BE2AF6A8}" srcOrd="2" destOrd="0" presId="urn:microsoft.com/office/officeart/2005/8/layout/pyramid1"/>
    <dgm:cxn modelId="{13554377-453C-1740-832D-49EB6E684106}" type="presParOf" srcId="{085FCC30-D369-7741-9306-DA29BE2AF6A8}" destId="{EF2B8271-EB60-FC49-8D90-97B2A4437124}" srcOrd="0" destOrd="0" presId="urn:microsoft.com/office/officeart/2005/8/layout/pyramid1"/>
    <dgm:cxn modelId="{78BA1A28-2B0C-EE42-BA3A-80A8241A6A0C}" type="presParOf" srcId="{085FCC30-D369-7741-9306-DA29BE2AF6A8}" destId="{41206148-CED1-A448-B023-5A7AAD638AE5}" srcOrd="1" destOrd="0" presId="urn:microsoft.com/office/officeart/2005/8/layout/pyramid1"/>
    <dgm:cxn modelId="{48D4A38C-2134-0C45-9188-EC1E62F7E0FF}" type="presParOf" srcId="{34F9939A-5E11-8847-B39E-E65C29411BEB}" destId="{02D4C05B-35B0-2C47-83CE-D23581FFD9FA}" srcOrd="3" destOrd="0" presId="urn:microsoft.com/office/officeart/2005/8/layout/pyramid1"/>
    <dgm:cxn modelId="{1D7B3EBA-DC73-1048-BD04-BD3C3B8060A5}" type="presParOf" srcId="{02D4C05B-35B0-2C47-83CE-D23581FFD9FA}" destId="{A15AE196-5B78-8346-8984-75A956C37179}" srcOrd="0" destOrd="0" presId="urn:microsoft.com/office/officeart/2005/8/layout/pyramid1"/>
    <dgm:cxn modelId="{5600EEA2-7203-F94B-84EE-C9E14F4DB947}" type="presParOf" srcId="{02D4C05B-35B0-2C47-83CE-D23581FFD9FA}" destId="{31C3A162-32A5-A64A-8A1B-88A8252D10F7}" srcOrd="1" destOrd="0" presId="urn:microsoft.com/office/officeart/2005/8/layout/pyramid1"/>
    <dgm:cxn modelId="{8130F34B-A15B-694B-A80E-B566AF1DB76F}" type="presParOf" srcId="{34F9939A-5E11-8847-B39E-E65C29411BEB}" destId="{76985D61-5DD1-D040-95BE-AD733BBEBC7E}" srcOrd="4" destOrd="0" presId="urn:microsoft.com/office/officeart/2005/8/layout/pyramid1"/>
    <dgm:cxn modelId="{87E2FF82-0FE9-0D4A-B345-2E0A32F1BEDC}" type="presParOf" srcId="{76985D61-5DD1-D040-95BE-AD733BBEBC7E}" destId="{BD14C276-2DBA-614A-BDF8-4E164A882626}" srcOrd="0" destOrd="0" presId="urn:microsoft.com/office/officeart/2005/8/layout/pyramid1"/>
    <dgm:cxn modelId="{9EF292B2-9DD3-BC46-A93A-BD3CE22A03E3}" type="presParOf" srcId="{76985D61-5DD1-D040-95BE-AD733BBEBC7E}" destId="{D69F1541-A0CC-7743-8B14-B61BB286018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5D1EC-3B2D-1C4F-A96C-7B775A373905}">
      <dsp:nvSpPr>
        <dsp:cNvPr id="0" name=""/>
        <dsp:cNvSpPr/>
      </dsp:nvSpPr>
      <dsp:spPr>
        <a:xfrm>
          <a:off x="570825" y="1201"/>
          <a:ext cx="2647577" cy="1588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 dirty="0"/>
            <a:t>на физических лиц в размере </a:t>
          </a:r>
          <a:r>
            <a:rPr lang="ru-RU" sz="1800" b="1" i="0" u="none" kern="1200" dirty="0">
              <a:solidFill>
                <a:schemeClr val="bg1"/>
              </a:solidFill>
            </a:rPr>
            <a:t>семидесяти пяти МРП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570825" y="1201"/>
        <a:ext cx="2647577" cy="1588546"/>
      </dsp:txXfrm>
    </dsp:sp>
    <dsp:sp modelId="{E7A65D00-60A4-AA47-8D5D-2D0923DA5083}">
      <dsp:nvSpPr>
        <dsp:cNvPr id="0" name=""/>
        <dsp:cNvSpPr/>
      </dsp:nvSpPr>
      <dsp:spPr>
        <a:xfrm>
          <a:off x="3483161" y="1201"/>
          <a:ext cx="2647577" cy="1588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 dirty="0"/>
            <a:t>на должностных лиц, субъектов малого предпринимательства или некоммерческие организации - </a:t>
          </a:r>
          <a:r>
            <a:rPr lang="ru-RU" sz="1800" b="1" i="0" u="none" kern="1200" dirty="0">
              <a:solidFill>
                <a:schemeClr val="bg1"/>
              </a:solidFill>
            </a:rPr>
            <a:t>в размере ста МРП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3483161" y="1201"/>
        <a:ext cx="2647577" cy="1588546"/>
      </dsp:txXfrm>
    </dsp:sp>
    <dsp:sp modelId="{347A2D70-EE61-6E4B-A784-DCB5D60FC994}">
      <dsp:nvSpPr>
        <dsp:cNvPr id="0" name=""/>
        <dsp:cNvSpPr/>
      </dsp:nvSpPr>
      <dsp:spPr>
        <a:xfrm>
          <a:off x="6395496" y="1201"/>
          <a:ext cx="2647577" cy="1588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 dirty="0"/>
            <a:t>на субъектов среднего предпринимательства - в размере </a:t>
          </a:r>
          <a:r>
            <a:rPr lang="ru-RU" sz="1800" b="1" i="0" u="none" kern="1200" dirty="0">
              <a:solidFill>
                <a:schemeClr val="bg1"/>
              </a:solidFill>
            </a:rPr>
            <a:t>ста пятидесяти МРП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6395496" y="1201"/>
        <a:ext cx="2647577" cy="1588546"/>
      </dsp:txXfrm>
    </dsp:sp>
    <dsp:sp modelId="{A85C090B-84D0-4147-8811-30ACCA3A0A1F}">
      <dsp:nvSpPr>
        <dsp:cNvPr id="0" name=""/>
        <dsp:cNvSpPr/>
      </dsp:nvSpPr>
      <dsp:spPr>
        <a:xfrm>
          <a:off x="3483161" y="1854505"/>
          <a:ext cx="2647577" cy="1588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 dirty="0"/>
            <a:t>на субъектов крупного предпринимательства - в размере </a:t>
          </a:r>
          <a:r>
            <a:rPr lang="ru-RU" sz="1800" b="1" i="0" u="none" kern="1200" dirty="0">
              <a:solidFill>
                <a:schemeClr val="bg1"/>
              </a:solidFill>
            </a:rPr>
            <a:t>семисот месячных расчетных показателей.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3483161" y="1854505"/>
        <a:ext cx="2647577" cy="1588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B7AB9-3169-5F44-B2FA-E91F9EA0C700}">
      <dsp:nvSpPr>
        <dsp:cNvPr id="0" name=""/>
        <dsp:cNvSpPr/>
      </dsp:nvSpPr>
      <dsp:spPr>
        <a:xfrm rot="10800000">
          <a:off x="1721207" y="413"/>
          <a:ext cx="6362765" cy="4742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19" tIns="34290" rIns="64008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/>
            <a:t>нарушения установленных сроков рассмотрения ходатайств (заявлений) физических и юридических лиц о предоставлении соответствующего права на земельный участок;</a:t>
          </a:r>
        </a:p>
      </dsp:txBody>
      <dsp:txXfrm rot="10800000">
        <a:off x="1839762" y="413"/>
        <a:ext cx="6244210" cy="474222"/>
      </dsp:txXfrm>
    </dsp:sp>
    <dsp:sp modelId="{08A2EDE1-E397-384F-B686-43A993A89226}">
      <dsp:nvSpPr>
        <dsp:cNvPr id="0" name=""/>
        <dsp:cNvSpPr/>
      </dsp:nvSpPr>
      <dsp:spPr>
        <a:xfrm>
          <a:off x="1484096" y="413"/>
          <a:ext cx="474222" cy="4742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67549-D99B-8248-B403-DFFA33483253}">
      <dsp:nvSpPr>
        <dsp:cNvPr id="0" name=""/>
        <dsp:cNvSpPr/>
      </dsp:nvSpPr>
      <dsp:spPr>
        <a:xfrm rot="10800000">
          <a:off x="1721207" y="603793"/>
          <a:ext cx="6362765" cy="4742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19" tIns="34290" rIns="64008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/>
            <a:t>принятия решения местным исполнительным органом о предоставлении прав на земельные участки без положительного заключения земельной комиссии и (или) без утвержденного землеустроительного проекта;</a:t>
          </a:r>
        </a:p>
      </dsp:txBody>
      <dsp:txXfrm rot="10800000">
        <a:off x="1839762" y="603793"/>
        <a:ext cx="6244210" cy="474222"/>
      </dsp:txXfrm>
    </dsp:sp>
    <dsp:sp modelId="{F70F4961-E01B-F740-83DE-D7AEEE05EDDB}">
      <dsp:nvSpPr>
        <dsp:cNvPr id="0" name=""/>
        <dsp:cNvSpPr/>
      </dsp:nvSpPr>
      <dsp:spPr>
        <a:xfrm>
          <a:off x="1484096" y="603793"/>
          <a:ext cx="474222" cy="4742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CFD04-A947-684D-88A2-C2C36B644F31}">
      <dsp:nvSpPr>
        <dsp:cNvPr id="0" name=""/>
        <dsp:cNvSpPr/>
      </dsp:nvSpPr>
      <dsp:spPr>
        <a:xfrm rot="10800000">
          <a:off x="1721207" y="1207173"/>
          <a:ext cx="6362765" cy="4742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19" tIns="34290" rIns="64008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/>
            <a:t>нарушения срока принятия решения местным исполнительным органом об отказе в предоставлении прав на земельные участки;</a:t>
          </a:r>
        </a:p>
      </dsp:txBody>
      <dsp:txXfrm rot="10800000">
        <a:off x="1839762" y="1207173"/>
        <a:ext cx="6244210" cy="474222"/>
      </dsp:txXfrm>
    </dsp:sp>
    <dsp:sp modelId="{8786A48A-BDAD-2E47-8A79-018ABF134F1D}">
      <dsp:nvSpPr>
        <dsp:cNvPr id="0" name=""/>
        <dsp:cNvSpPr/>
      </dsp:nvSpPr>
      <dsp:spPr>
        <a:xfrm>
          <a:off x="1484096" y="1207173"/>
          <a:ext cx="474222" cy="4742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A2FBD-34CB-A044-89EA-D3C1E680B312}">
      <dsp:nvSpPr>
        <dsp:cNvPr id="0" name=""/>
        <dsp:cNvSpPr/>
      </dsp:nvSpPr>
      <dsp:spPr>
        <a:xfrm rot="10800000">
          <a:off x="1721207" y="1810552"/>
          <a:ext cx="6362765" cy="4742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19" tIns="34290" rIns="64008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/>
            <a:t>нарушения срока принятия решения местным исполнительным органом о предоставлении прав на земельные участки;</a:t>
          </a:r>
        </a:p>
      </dsp:txBody>
      <dsp:txXfrm rot="10800000">
        <a:off x="1839762" y="1810552"/>
        <a:ext cx="6244210" cy="474222"/>
      </dsp:txXfrm>
    </dsp:sp>
    <dsp:sp modelId="{C0690B5A-3D24-8340-B593-49F9F81C125B}">
      <dsp:nvSpPr>
        <dsp:cNvPr id="0" name=""/>
        <dsp:cNvSpPr/>
      </dsp:nvSpPr>
      <dsp:spPr>
        <a:xfrm>
          <a:off x="1484096" y="1810552"/>
          <a:ext cx="474222" cy="4742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35FDBA-F9FF-3044-AA2A-E6E01B016503}">
      <dsp:nvSpPr>
        <dsp:cNvPr id="0" name=""/>
        <dsp:cNvSpPr/>
      </dsp:nvSpPr>
      <dsp:spPr>
        <a:xfrm rot="10800000">
          <a:off x="1721207" y="2413932"/>
          <a:ext cx="6362765" cy="4742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19" tIns="34290" rIns="64008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/>
            <a:t>принятия решения местным исполнительным органом о предоставлении права частной собственности на земельные участки, которые не могут находиться в частной собственности;</a:t>
          </a:r>
        </a:p>
      </dsp:txBody>
      <dsp:txXfrm rot="10800000">
        <a:off x="1839762" y="2413932"/>
        <a:ext cx="6244210" cy="474222"/>
      </dsp:txXfrm>
    </dsp:sp>
    <dsp:sp modelId="{5798D05E-4D4C-FA4C-A81F-A50C561E1F48}">
      <dsp:nvSpPr>
        <dsp:cNvPr id="0" name=""/>
        <dsp:cNvSpPr/>
      </dsp:nvSpPr>
      <dsp:spPr>
        <a:xfrm>
          <a:off x="1484096" y="2413932"/>
          <a:ext cx="474222" cy="4742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9798A6-37C7-634A-8152-D8767AEA88E7}">
      <dsp:nvSpPr>
        <dsp:cNvPr id="0" name=""/>
        <dsp:cNvSpPr/>
      </dsp:nvSpPr>
      <dsp:spPr>
        <a:xfrm rot="10800000">
          <a:off x="1721207" y="3017312"/>
          <a:ext cx="6362765" cy="47422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19" tIns="34290" rIns="64008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/>
            <a:t>принятия решения местным исполнительным органом о принудительном отчуждении земельного участка для государственных нужд в случаях, не предусмотренных законодательными актами;</a:t>
          </a:r>
        </a:p>
      </dsp:txBody>
      <dsp:txXfrm rot="10800000">
        <a:off x="1839762" y="3017312"/>
        <a:ext cx="6244210" cy="474222"/>
      </dsp:txXfrm>
    </dsp:sp>
    <dsp:sp modelId="{F54AF354-EE05-EA48-AA35-2D1CF6A4C287}">
      <dsp:nvSpPr>
        <dsp:cNvPr id="0" name=""/>
        <dsp:cNvSpPr/>
      </dsp:nvSpPr>
      <dsp:spPr>
        <a:xfrm>
          <a:off x="1484096" y="3017312"/>
          <a:ext cx="474222" cy="4742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5A7A4-28F0-3440-B968-3AF258B29C72}">
      <dsp:nvSpPr>
        <dsp:cNvPr id="0" name=""/>
        <dsp:cNvSpPr/>
      </dsp:nvSpPr>
      <dsp:spPr>
        <a:xfrm>
          <a:off x="-3972953" y="-609941"/>
          <a:ext cx="4734658" cy="4734658"/>
        </a:xfrm>
        <a:prstGeom prst="blockArc">
          <a:avLst>
            <a:gd name="adj1" fmla="val 18900000"/>
            <a:gd name="adj2" fmla="val 2700000"/>
            <a:gd name="adj3" fmla="val 4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1D1E7-83EE-9E43-966C-2F736D7225F8}">
      <dsp:nvSpPr>
        <dsp:cNvPr id="0" name=""/>
        <dsp:cNvSpPr/>
      </dsp:nvSpPr>
      <dsp:spPr>
        <a:xfrm>
          <a:off x="399161" y="270215"/>
          <a:ext cx="8255736" cy="540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91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влекут штраф на физических лиц в размере </a:t>
          </a:r>
          <a:r>
            <a:rPr lang="ru-RU" sz="1700" b="1" kern="1200" dirty="0">
              <a:solidFill>
                <a:schemeClr val="bg1"/>
              </a:solidFill>
            </a:rPr>
            <a:t>пятидесяти,</a:t>
          </a:r>
        </a:p>
      </dsp:txBody>
      <dsp:txXfrm>
        <a:off x="399161" y="270215"/>
        <a:ext cx="8255736" cy="540713"/>
      </dsp:txXfrm>
    </dsp:sp>
    <dsp:sp modelId="{7981C240-D2A6-2948-8D6F-49237BABBD52}">
      <dsp:nvSpPr>
        <dsp:cNvPr id="0" name=""/>
        <dsp:cNvSpPr/>
      </dsp:nvSpPr>
      <dsp:spPr>
        <a:xfrm>
          <a:off x="61215" y="202626"/>
          <a:ext cx="675891" cy="6758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FB817-88F8-E54D-A426-DFE2C03E6841}">
      <dsp:nvSpPr>
        <dsp:cNvPr id="0" name=""/>
        <dsp:cNvSpPr/>
      </dsp:nvSpPr>
      <dsp:spPr>
        <a:xfrm>
          <a:off x="709164" y="1081426"/>
          <a:ext cx="7945733" cy="540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91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на должностных лиц, субъектов малого предпринимательства - в размере </a:t>
          </a:r>
          <a:r>
            <a:rPr lang="ru-RU" sz="1700" b="1" kern="1200" dirty="0">
              <a:solidFill>
                <a:schemeClr val="bg1"/>
              </a:solidFill>
            </a:rPr>
            <a:t>ста</a:t>
          </a:r>
          <a:r>
            <a:rPr lang="ru-RU" sz="1700" kern="1200" dirty="0"/>
            <a:t>, </a:t>
          </a:r>
        </a:p>
      </dsp:txBody>
      <dsp:txXfrm>
        <a:off x="709164" y="1081426"/>
        <a:ext cx="7945733" cy="540713"/>
      </dsp:txXfrm>
    </dsp:sp>
    <dsp:sp modelId="{450A5DE5-A064-D141-82D7-FF1BA92A8E37}">
      <dsp:nvSpPr>
        <dsp:cNvPr id="0" name=""/>
        <dsp:cNvSpPr/>
      </dsp:nvSpPr>
      <dsp:spPr>
        <a:xfrm>
          <a:off x="371218" y="1013837"/>
          <a:ext cx="675891" cy="6758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6D08A4-0F61-864C-9A23-A9DBA33E3569}">
      <dsp:nvSpPr>
        <dsp:cNvPr id="0" name=""/>
        <dsp:cNvSpPr/>
      </dsp:nvSpPr>
      <dsp:spPr>
        <a:xfrm>
          <a:off x="709164" y="1892636"/>
          <a:ext cx="7945733" cy="540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91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на субъектов среднего предпринимательства - в размере </a:t>
          </a:r>
          <a:r>
            <a:rPr lang="ru-RU" sz="1700" b="1" kern="1200" dirty="0">
              <a:solidFill>
                <a:schemeClr val="bg1"/>
              </a:solidFill>
            </a:rPr>
            <a:t>ста пятидесяти</a:t>
          </a:r>
          <a:r>
            <a:rPr lang="ru-RU" sz="1700" kern="1200" dirty="0"/>
            <a:t>, </a:t>
          </a:r>
        </a:p>
      </dsp:txBody>
      <dsp:txXfrm>
        <a:off x="709164" y="1892636"/>
        <a:ext cx="7945733" cy="540713"/>
      </dsp:txXfrm>
    </dsp:sp>
    <dsp:sp modelId="{15C2412B-BD68-B342-BB9A-0FDE435525FB}">
      <dsp:nvSpPr>
        <dsp:cNvPr id="0" name=""/>
        <dsp:cNvSpPr/>
      </dsp:nvSpPr>
      <dsp:spPr>
        <a:xfrm>
          <a:off x="371218" y="1825047"/>
          <a:ext cx="675891" cy="6758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EBAC28-DAE1-AF43-8308-B26BC1915EDA}">
      <dsp:nvSpPr>
        <dsp:cNvPr id="0" name=""/>
        <dsp:cNvSpPr/>
      </dsp:nvSpPr>
      <dsp:spPr>
        <a:xfrm>
          <a:off x="399161" y="2703846"/>
          <a:ext cx="8255736" cy="540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191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на субъектов крупного предпринимательства - в размере </a:t>
          </a:r>
          <a:r>
            <a:rPr lang="ru-RU" sz="1700" b="1" kern="1200" dirty="0">
              <a:solidFill>
                <a:schemeClr val="bg1"/>
              </a:solidFill>
            </a:rPr>
            <a:t>пятисот месячных расчетных показателей</a:t>
          </a:r>
        </a:p>
      </dsp:txBody>
      <dsp:txXfrm>
        <a:off x="399161" y="2703846"/>
        <a:ext cx="8255736" cy="540713"/>
      </dsp:txXfrm>
    </dsp:sp>
    <dsp:sp modelId="{B9261AA3-77FB-A643-BB80-AD38F4C1AF2C}">
      <dsp:nvSpPr>
        <dsp:cNvPr id="0" name=""/>
        <dsp:cNvSpPr/>
      </dsp:nvSpPr>
      <dsp:spPr>
        <a:xfrm>
          <a:off x="61215" y="2636257"/>
          <a:ext cx="675891" cy="6758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8606D-90CB-904E-872F-EACFB258B9CE}">
      <dsp:nvSpPr>
        <dsp:cNvPr id="0" name=""/>
        <dsp:cNvSpPr/>
      </dsp:nvSpPr>
      <dsp:spPr>
        <a:xfrm>
          <a:off x="3664373" y="0"/>
          <a:ext cx="1832186" cy="779892"/>
        </a:xfrm>
        <a:prstGeom prst="trapezoid">
          <a:avLst>
            <a:gd name="adj" fmla="val 1174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bg1"/>
              </a:solidFill>
            </a:rPr>
            <a:t>влекут штраф на физических лиц в размере ста пятидесяти, </a:t>
          </a:r>
        </a:p>
      </dsp:txBody>
      <dsp:txXfrm>
        <a:off x="3664373" y="0"/>
        <a:ext cx="1832186" cy="779892"/>
      </dsp:txXfrm>
    </dsp:sp>
    <dsp:sp modelId="{AA272C3D-6B23-284B-A5A3-79597E8270EB}">
      <dsp:nvSpPr>
        <dsp:cNvPr id="0" name=""/>
        <dsp:cNvSpPr/>
      </dsp:nvSpPr>
      <dsp:spPr>
        <a:xfrm>
          <a:off x="2748279" y="779892"/>
          <a:ext cx="3664373" cy="779892"/>
        </a:xfrm>
        <a:prstGeom prst="trapezoid">
          <a:avLst>
            <a:gd name="adj" fmla="val 1174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</a:rPr>
            <a:t>на должностных лиц - в размере ста семидесяти, </a:t>
          </a:r>
        </a:p>
      </dsp:txBody>
      <dsp:txXfrm>
        <a:off x="3389545" y="779892"/>
        <a:ext cx="2381842" cy="779892"/>
      </dsp:txXfrm>
    </dsp:sp>
    <dsp:sp modelId="{EF2B8271-EB60-FC49-8D90-97B2A4437124}">
      <dsp:nvSpPr>
        <dsp:cNvPr id="0" name=""/>
        <dsp:cNvSpPr/>
      </dsp:nvSpPr>
      <dsp:spPr>
        <a:xfrm>
          <a:off x="1832186" y="1559785"/>
          <a:ext cx="5496559" cy="779892"/>
        </a:xfrm>
        <a:prstGeom prst="trapezoid">
          <a:avLst>
            <a:gd name="adj" fmla="val 1174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</a:rPr>
            <a:t>на субъектов малого предпринимательства или некоммерческие организации - в размере двухсот, </a:t>
          </a:r>
        </a:p>
      </dsp:txBody>
      <dsp:txXfrm>
        <a:off x="2794084" y="1559785"/>
        <a:ext cx="3572763" cy="779892"/>
      </dsp:txXfrm>
    </dsp:sp>
    <dsp:sp modelId="{A15AE196-5B78-8346-8984-75A956C37179}">
      <dsp:nvSpPr>
        <dsp:cNvPr id="0" name=""/>
        <dsp:cNvSpPr/>
      </dsp:nvSpPr>
      <dsp:spPr>
        <a:xfrm>
          <a:off x="916093" y="2339678"/>
          <a:ext cx="7328746" cy="779892"/>
        </a:xfrm>
        <a:prstGeom prst="trapezoid">
          <a:avLst>
            <a:gd name="adj" fmla="val 1174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</a:rPr>
            <a:t>на субъектов среднего предпринимательства - в размере трехсот, </a:t>
          </a:r>
        </a:p>
      </dsp:txBody>
      <dsp:txXfrm>
        <a:off x="2198623" y="2339678"/>
        <a:ext cx="4763685" cy="779892"/>
      </dsp:txXfrm>
    </dsp:sp>
    <dsp:sp modelId="{BD14C276-2DBA-614A-BDF8-4E164A882626}">
      <dsp:nvSpPr>
        <dsp:cNvPr id="0" name=""/>
        <dsp:cNvSpPr/>
      </dsp:nvSpPr>
      <dsp:spPr>
        <a:xfrm>
          <a:off x="0" y="3119571"/>
          <a:ext cx="9160932" cy="779892"/>
        </a:xfrm>
        <a:prstGeom prst="trapezoid">
          <a:avLst>
            <a:gd name="adj" fmla="val 1174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</a:rPr>
            <a:t>на субъектов крупного предпринимательства - в размере шестисот месячных расчетных показателей, с приостановлением выпуска (выхода в эфир) средства массовой информации на срок до трех месяцев.</a:t>
          </a:r>
        </a:p>
      </dsp:txBody>
      <dsp:txXfrm>
        <a:off x="1603163" y="3119571"/>
        <a:ext cx="5954606" cy="779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95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44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47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79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6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07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00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79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7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5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5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1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5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2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31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357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hyperlink" Target="https://online.zakon.kz/document/?doc_id=1001290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hyperlink" Target="https://online.zakon.kz/document/?doc_id=31575252#sub_id=2170000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K1400000235#z14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s://online.zakon.kz/document/?doc_id=31575252#sub_id=20100" TargetMode="External"/><Relationship Id="rId7" Type="http://schemas.openxmlformats.org/officeDocument/2006/relationships/diagramColors" Target="../diagrams/colors2.xml"/><Relationship Id="rId2" Type="http://schemas.openxmlformats.org/officeDocument/2006/relationships/hyperlink" Target="https://online.zakon.kz/document/?doc_id=1040583#sub_id=430000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102667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42116#sub_id=80000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687984-BB64-AD4D-B73A-3B760B63FB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Административные правонарушения, посягающие на собственность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5996D20-3F25-6841-A156-C284936227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ПРЕПОДАВАТЕЛЬ : ТУСУПОВА А.Ж.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45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9A3A63-8539-D24B-8D83-DDBABF4FB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Незаконные подключение, использование энергии или воды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05AEB38B-C74A-AB47-B630-2185E106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46994"/>
          </a:xfrm>
        </p:spPr>
        <p:txBody>
          <a:bodyPr/>
          <a:lstStyle/>
          <a:p>
            <a:pPr marL="0" indent="0" fontAlgn="base">
              <a:buNone/>
            </a:pPr>
            <a:r>
              <a:rPr lang="ru-RU" sz="2800" b="1" dirty="0"/>
              <a:t>Незаконные подключение, использование электрической и (или) тепловой энергии -</a:t>
            </a:r>
          </a:p>
          <a:p>
            <a:pPr fontAlgn="base"/>
            <a:r>
              <a:rPr lang="ru-RU" dirty="0"/>
              <a:t>влекут штраф на физических лиц в размере </a:t>
            </a:r>
            <a:r>
              <a:rPr lang="ru-RU" b="1" dirty="0">
                <a:solidFill>
                  <a:schemeClr val="bg1"/>
                </a:solidFill>
              </a:rPr>
              <a:t>двадцати</a:t>
            </a:r>
            <a:r>
              <a:rPr lang="ru-RU" dirty="0"/>
              <a:t>, </a:t>
            </a:r>
          </a:p>
          <a:p>
            <a:pPr fontAlgn="base"/>
            <a:r>
              <a:rPr lang="ru-RU" dirty="0"/>
              <a:t>на должностных лиц - в размере </a:t>
            </a:r>
            <a:r>
              <a:rPr lang="ru-RU" b="1" dirty="0">
                <a:solidFill>
                  <a:schemeClr val="bg1"/>
                </a:solidFill>
              </a:rPr>
              <a:t>пятидесяти</a:t>
            </a:r>
            <a:r>
              <a:rPr lang="ru-RU" dirty="0"/>
              <a:t>, </a:t>
            </a:r>
          </a:p>
          <a:p>
            <a:pPr fontAlgn="base"/>
            <a:r>
              <a:rPr lang="ru-RU" dirty="0"/>
              <a:t>на субъектов малого предпринимательства или некоммерческие организации - в размере </a:t>
            </a:r>
            <a:r>
              <a:rPr lang="ru-RU" b="1" dirty="0">
                <a:solidFill>
                  <a:schemeClr val="bg1"/>
                </a:solidFill>
              </a:rPr>
              <a:t>семидесяти пяти</a:t>
            </a:r>
            <a:r>
              <a:rPr lang="ru-RU" dirty="0"/>
              <a:t>, </a:t>
            </a:r>
          </a:p>
          <a:p>
            <a:pPr fontAlgn="base"/>
            <a:r>
              <a:rPr lang="ru-RU" dirty="0"/>
              <a:t>на субъектов среднего предпринимательства - в размере </a:t>
            </a:r>
            <a:r>
              <a:rPr lang="ru-RU" b="1" dirty="0"/>
              <a:t>ста</a:t>
            </a:r>
            <a:r>
              <a:rPr lang="ru-RU" dirty="0"/>
              <a:t>,</a:t>
            </a:r>
          </a:p>
          <a:p>
            <a:pPr fontAlgn="base"/>
            <a:r>
              <a:rPr lang="ru-RU" dirty="0"/>
              <a:t> на субъектов крупного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трехсот месячных расчетных показателей.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37584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36D1A3-4AA4-CF4F-A608-5041FA2B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Незаконные подключение, использование энергии или воды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73F3267F-9206-6C40-92B9-366689F5A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96194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sz="2600" b="1" dirty="0"/>
              <a:t>Незаконные подключение, использование воды из водопроводных сетей, а равно незаконное подключение к канализационным сетям -</a:t>
            </a:r>
          </a:p>
          <a:p>
            <a:pPr fontAlgn="base"/>
            <a:r>
              <a:rPr lang="ru-RU" dirty="0"/>
              <a:t>влекут штраф на физических лиц в размере </a:t>
            </a:r>
            <a:r>
              <a:rPr lang="ru-RU" b="1" dirty="0">
                <a:solidFill>
                  <a:schemeClr val="bg1"/>
                </a:solidFill>
              </a:rPr>
              <a:t>тридцати</a:t>
            </a:r>
            <a:r>
              <a:rPr lang="ru-RU" dirty="0"/>
              <a:t>, </a:t>
            </a:r>
          </a:p>
          <a:p>
            <a:pPr fontAlgn="base"/>
            <a:r>
              <a:rPr lang="ru-RU" dirty="0"/>
              <a:t>на должностных лиц, - в размере </a:t>
            </a:r>
            <a:r>
              <a:rPr lang="ru-RU" b="1" dirty="0">
                <a:solidFill>
                  <a:schemeClr val="bg1"/>
                </a:solidFill>
              </a:rPr>
              <a:t>шестидесяти</a:t>
            </a:r>
            <a:r>
              <a:rPr lang="ru-RU" dirty="0"/>
              <a:t>, </a:t>
            </a:r>
          </a:p>
          <a:p>
            <a:pPr fontAlgn="base"/>
            <a:r>
              <a:rPr lang="ru-RU" dirty="0"/>
              <a:t>на субъектов малого предпринимательства или некоммерческие организации - в размере </a:t>
            </a:r>
            <a:r>
              <a:rPr lang="ru-RU" b="1" dirty="0">
                <a:solidFill>
                  <a:schemeClr val="bg1"/>
                </a:solidFill>
              </a:rPr>
              <a:t>ста</a:t>
            </a:r>
            <a:r>
              <a:rPr lang="ru-RU" dirty="0"/>
              <a:t>, </a:t>
            </a:r>
          </a:p>
          <a:p>
            <a:pPr fontAlgn="base"/>
            <a:r>
              <a:rPr lang="ru-RU" dirty="0"/>
              <a:t>на субъектов среднего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ста пятидесяти</a:t>
            </a:r>
            <a:r>
              <a:rPr lang="ru-RU" dirty="0"/>
              <a:t>, </a:t>
            </a:r>
          </a:p>
          <a:p>
            <a:pPr fontAlgn="base"/>
            <a:r>
              <a:rPr lang="ru-RU" dirty="0"/>
              <a:t>на субъектов крупного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трехсот месячных расчетных показателей.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47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A78A23-3BCA-5344-AD7F-887F37743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Нарушение законодательства Республики Казахстан в области охраны и использования объектов историко-культурного наследия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BECF923C-7CEA-1E4C-85E1-9A1991AC1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97794"/>
          </a:xfrm>
        </p:spPr>
        <p:txBody>
          <a:bodyPr>
            <a:normAutofit/>
          </a:bodyPr>
          <a:lstStyle/>
          <a:p>
            <a:pPr fontAlgn="base"/>
            <a:r>
              <a:rPr lang="ru-RU" dirty="0"/>
              <a:t>Нарушение </a:t>
            </a:r>
            <a:r>
              <a:rPr lang="ru-RU" u="sng" dirty="0">
                <a:hlinkClick r:id="rId2"/>
              </a:rPr>
              <a:t>законодательства</a:t>
            </a:r>
            <a:r>
              <a:rPr lang="ru-RU" dirty="0"/>
              <a:t> Республики Казахстан в области охраны и использования объектов историко-культурного наследия, совершенное в виде:</a:t>
            </a:r>
          </a:p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ABE100DF-96FD-EF4A-832B-B9FCE33CA3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2784313"/>
              </p:ext>
            </p:extLst>
          </p:nvPr>
        </p:nvGraphicFramePr>
        <p:xfrm>
          <a:off x="1727200" y="3318932"/>
          <a:ext cx="8415867" cy="3344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94377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0ACCC1-E49E-C346-882E-3BC14DE2C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Нарушение законодательства Республики Казахстан в области охраны и использования объектов историко-культурного наследия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71F87705-F268-B64C-9A7C-1EC821573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Нарушение законодательства Республики Казахстан в области охраны и использования объектов историко-культурного наследия</a:t>
            </a:r>
          </a:p>
          <a:p>
            <a:r>
              <a:rPr lang="ru-RU" dirty="0"/>
              <a:t>влечет штраф на физических лиц в размере </a:t>
            </a:r>
            <a:r>
              <a:rPr lang="ru-RU" b="1" dirty="0">
                <a:solidFill>
                  <a:schemeClr val="bg1"/>
                </a:solidFill>
              </a:rPr>
              <a:t>десяти</a:t>
            </a:r>
            <a:r>
              <a:rPr lang="ru-RU" dirty="0"/>
              <a:t>, на должностных лиц, субъектов малого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пятидесяти</a:t>
            </a:r>
            <a:r>
              <a:rPr lang="ru-RU" dirty="0"/>
              <a:t>, на субъектов среднего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ста</a:t>
            </a:r>
            <a:r>
              <a:rPr lang="ru-RU" dirty="0"/>
              <a:t>, на субъектов крупного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двухсот пятидесяти месячных расчетных показателей, с приостановлением производимых работ.</a:t>
            </a:r>
          </a:p>
        </p:txBody>
      </p:sp>
    </p:spTree>
    <p:extLst>
      <p:ext uri="{BB962C8B-B14F-4D97-AF65-F5344CB8AC3E}">
        <p14:creationId xmlns:p14="http://schemas.microsoft.com/office/powerpoint/2010/main" val="59973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734B06A-C2AE-C24D-952E-AC014826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Рекламирование деятельности финансовой (инвестиционной) пирамиды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7A65B3A1-35A2-7945-91DD-759FCD678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Производство, распространение и размещение рекламы деятельности </a:t>
            </a:r>
            <a:r>
              <a:rPr lang="ru-RU" u="sng" dirty="0">
                <a:hlinkClick r:id="rId2" tooltip="Уголовный кодекс Республики Казахстан от 3 июля 2014 года № 226-V (с изменениями и дополнениями по состоянию на 09.01.2018 г.)"/>
              </a:rPr>
              <a:t>финансовой (инвестиционной) пирамиды</a:t>
            </a:r>
            <a:r>
              <a:rPr lang="ru-RU" dirty="0"/>
              <a:t> -</a:t>
            </a:r>
          </a:p>
          <a:p>
            <a:pPr fontAlgn="base"/>
            <a:endParaRPr lang="ru-RU" dirty="0"/>
          </a:p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1D77DC5E-CDFA-514C-875F-278F44C7A7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4625538"/>
              </p:ext>
            </p:extLst>
          </p:nvPr>
        </p:nvGraphicFramePr>
        <p:xfrm>
          <a:off x="1744133" y="2946400"/>
          <a:ext cx="9160933" cy="3899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874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CCFFCB-1585-6947-AF55-39CA26A60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Административный штраф</a:t>
            </a:r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139F1366-3F5D-084B-BA08-38651E96E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96194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Основной санкцией используемой при назначении наказания за совершение административных правонарушений против собственности является </a:t>
            </a:r>
            <a:r>
              <a:rPr lang="ru-RU" b="1" dirty="0">
                <a:solidFill>
                  <a:schemeClr val="bg1"/>
                </a:solidFill>
              </a:rPr>
              <a:t>административный штраф.</a:t>
            </a:r>
          </a:p>
          <a:p>
            <a:r>
              <a:rPr lang="ru-RU" b="1" dirty="0">
                <a:solidFill>
                  <a:schemeClr val="bg1"/>
                </a:solidFill>
              </a:rPr>
              <a:t>Административный штраф </a:t>
            </a:r>
            <a:r>
              <a:rPr lang="ru-RU" dirty="0"/>
              <a:t>- это денежное взыскание, налагаемое за административное правонарушение в случаях и пределах, установленных законодательством РК, в размере, соответствующем определенному количеству месячного расчетного показателя (далее - МРП), действующего на момент возбуждения дела об административном правонарушении.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467623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5153AC-8B05-BA41-B0F7-11FE6AFDF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Согласно </a:t>
            </a:r>
            <a:r>
              <a:rPr lang="ru-RU" dirty="0">
                <a:hlinkClick r:id="rId2"/>
              </a:rPr>
              <a:t>закону</a:t>
            </a:r>
            <a:r>
              <a:rPr lang="ru-RU" dirty="0"/>
              <a:t>, не может превышать размер штрафа, налагаемый на: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2016D141-19FE-E947-97BD-79E137DE7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физическое лицо – 500 МРП;</a:t>
            </a:r>
          </a:p>
          <a:p>
            <a:r>
              <a:rPr lang="ru-RU" dirty="0"/>
              <a:t>субъект малого предпринимательства - 700 МРП;</a:t>
            </a:r>
          </a:p>
          <a:p>
            <a:r>
              <a:rPr lang="ru-RU" dirty="0"/>
              <a:t>субъект среднего предпринимательства – 1000 МРП;</a:t>
            </a:r>
          </a:p>
          <a:p>
            <a:r>
              <a:rPr lang="ru-RU" dirty="0"/>
              <a:t>субъект крупного предпринимательства – 2000 МРП.</a:t>
            </a:r>
          </a:p>
          <a:p>
            <a:r>
              <a:rPr lang="ru-RU" b="1" dirty="0">
                <a:solidFill>
                  <a:schemeClr val="bg1"/>
                </a:solidFill>
              </a:rPr>
              <a:t>месячный расчетный показатель </a:t>
            </a:r>
            <a:r>
              <a:rPr lang="ru-RU" dirty="0"/>
              <a:t>для исчисления пособий и иных социальных выплат, а также применения штрафных санкций, налогов и других платежей в соответствии с законодательством Республики Казахстан на 2018 год – </a:t>
            </a:r>
            <a:r>
              <a:rPr lang="ru-RU" b="1" dirty="0">
                <a:solidFill>
                  <a:schemeClr val="bg1"/>
                </a:solidFill>
              </a:rPr>
              <a:t>       2405 тенге</a:t>
            </a:r>
          </a:p>
        </p:txBody>
      </p:sp>
    </p:spTree>
    <p:extLst>
      <p:ext uri="{BB962C8B-B14F-4D97-AF65-F5344CB8AC3E}">
        <p14:creationId xmlns:p14="http://schemas.microsoft.com/office/powerpoint/2010/main" val="336302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9BED21B1-0DEB-234D-BB8C-150FE5EB5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/>
              <a:t>Спасибо за внимание </a:t>
            </a:r>
          </a:p>
        </p:txBody>
      </p:sp>
    </p:spTree>
    <p:extLst>
      <p:ext uri="{BB962C8B-B14F-4D97-AF65-F5344CB8AC3E}">
        <p14:creationId xmlns:p14="http://schemas.microsoft.com/office/powerpoint/2010/main" val="342540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2A748A8-7B12-E045-A63D-BA8A45409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Нарушение права государственной собственности на землю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36521BCD-4D21-3F4E-AE3F-6FB9E9857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Незаконное занятие или обмен государственных земельных участков либо совершение других сделок, в прямой или косвенной форме нарушающих право государственной собственности на землю, а также несвоевременный возврат временно занимаемых государственных земель.</a:t>
            </a:r>
          </a:p>
        </p:txBody>
      </p:sp>
    </p:spTree>
    <p:extLst>
      <p:ext uri="{BB962C8B-B14F-4D97-AF65-F5344CB8AC3E}">
        <p14:creationId xmlns:p14="http://schemas.microsoft.com/office/powerpoint/2010/main" val="355328496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376CD-2763-B749-A9D1-5230B4AA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Нарушение права государственной собственности на землю</a:t>
            </a:r>
            <a:endParaRPr lang="ru-RU" dirty="0"/>
          </a:p>
        </p:txBody>
      </p:sp>
      <p:graphicFrame>
        <p:nvGraphicFramePr>
          <p:cNvPr id="4" name="Место для объекта 3">
            <a:extLst>
              <a:ext uri="{FF2B5EF4-FFF2-40B4-BE49-F238E27FC236}">
                <a16:creationId xmlns="" xmlns:a16="http://schemas.microsoft.com/office/drawing/2014/main" id="{AD7209E8-8C62-BB49-99C0-E6BE76E0E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673486"/>
              </p:ext>
            </p:extLst>
          </p:nvPr>
        </p:nvGraphicFramePr>
        <p:xfrm>
          <a:off x="826812" y="3095694"/>
          <a:ext cx="9613900" cy="3444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1E962A7-CC08-D24D-8538-B18AB1A2DB03}"/>
              </a:ext>
            </a:extLst>
          </p:cNvPr>
          <p:cNvSpPr txBox="1"/>
          <p:nvPr/>
        </p:nvSpPr>
        <p:spPr>
          <a:xfrm>
            <a:off x="599356" y="2345635"/>
            <a:ext cx="9126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За совершение данного правонарушения налагается штраф в размере:</a:t>
            </a:r>
          </a:p>
        </p:txBody>
      </p:sp>
    </p:spTree>
    <p:extLst>
      <p:ext uri="{BB962C8B-B14F-4D97-AF65-F5344CB8AC3E}">
        <p14:creationId xmlns:p14="http://schemas.microsoft.com/office/powerpoint/2010/main" val="229722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922016-C6CF-B846-B9CC-77A803E2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Нарушение земельного законодательства Республики Казахстан при предоставлении права на земельный участок и при изменении целевого назначения земельного участка</a:t>
            </a:r>
            <a:endParaRPr lang="ru-RU" sz="2400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23A8A57A-C812-1D42-8505-363643CDD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Нарушения </a:t>
            </a:r>
            <a:r>
              <a:rPr lang="ru-RU" sz="1800" u="sng" dirty="0">
                <a:hlinkClick r:id="rId2" tooltip="Земельный кодекс Республики Казахстан от 20 июня 2003 года № 442-II (с изменениями и дополнениями по состоянию на 11.07.2017 г.)"/>
              </a:rPr>
              <a:t>земельного законодательства</a:t>
            </a:r>
            <a:r>
              <a:rPr lang="ru-RU" sz="1800" dirty="0"/>
              <a:t> Республики Казахстан при предоставлении права на земельный участок и при изменении целевого назначения земельного участка, если эти действия не содержат признаков </a:t>
            </a:r>
            <a:r>
              <a:rPr lang="ru-RU" sz="1800" u="sng" dirty="0">
                <a:hlinkClick r:id="rId3" tooltip="Уголовный кодекс Республики Казахстан от 3 июля 2014 года № 226-V (с изменениями и дополнениями по состоянию на 09.01.2018 г.)"/>
              </a:rPr>
              <a:t>уголовно наказуемого деяния</a:t>
            </a:r>
            <a:r>
              <a:rPr lang="ru-RU" sz="1800" dirty="0"/>
              <a:t>, совершенные в виде:</a:t>
            </a:r>
          </a:p>
          <a:p>
            <a:endParaRPr lang="ru-RU" sz="180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A3C5EA20-DA9D-FB4E-8B16-DFBF1F10CB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486401"/>
              </p:ext>
            </p:extLst>
          </p:nvPr>
        </p:nvGraphicFramePr>
        <p:xfrm>
          <a:off x="1325217" y="3366052"/>
          <a:ext cx="9568069" cy="3491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746009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CAA206-C337-5248-8690-C736EF38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Нарушение земельного законодательства Республики Казахстан при предоставлении права на земельный участок и при изменении целевого назначения земельного участка</a:t>
            </a:r>
            <a:endParaRPr lang="ru-RU" sz="2400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3F3F3E27-859C-B545-8343-A9B3E199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Нарушение земельного законодательства Республики Казахстан при предоставлении права на земельный участок и при изменении целевого назначения земельного участка влекут штраф на должностных лиц в размере </a:t>
            </a:r>
            <a:r>
              <a:rPr lang="ru-RU" b="1" dirty="0">
                <a:solidFill>
                  <a:schemeClr val="bg1"/>
                </a:solidFill>
              </a:rPr>
              <a:t>тридцати </a:t>
            </a:r>
            <a:r>
              <a:rPr lang="ru-RU" b="1" u="sng" dirty="0">
                <a:solidFill>
                  <a:schemeClr val="bg1"/>
                </a:solidFill>
                <a:hlinkClick r:id="rId2" tooltip="МЗП, МРП и прожиточный минимум (на 1995 - 2018 годы)"/>
              </a:rPr>
              <a:t>месячных расчетных показателей</a:t>
            </a:r>
            <a:r>
              <a:rPr lang="ru-RU" b="1" dirty="0">
                <a:solidFill>
                  <a:schemeClr val="bg1"/>
                </a:solidFill>
              </a:rPr>
              <a:t>.</a:t>
            </a:r>
          </a:p>
          <a:p>
            <a:r>
              <a:rPr lang="ru-RU" dirty="0"/>
              <a:t>Совершение данного правонарушения повторна влечет штраф на должностных лиц в размере </a:t>
            </a:r>
            <a:r>
              <a:rPr lang="ru-RU" b="1" dirty="0">
                <a:solidFill>
                  <a:schemeClr val="bg1"/>
                </a:solidFill>
              </a:rPr>
              <a:t>шестидесяти месячных расчетных показателей.</a:t>
            </a:r>
          </a:p>
        </p:txBody>
      </p:sp>
    </p:spTree>
    <p:extLst>
      <p:ext uri="{BB962C8B-B14F-4D97-AF65-F5344CB8AC3E}">
        <p14:creationId xmlns:p14="http://schemas.microsoft.com/office/powerpoint/2010/main" val="169239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EE53B2-1B7B-CB4A-8559-E39EBF01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Уничтожение специальных знаков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05D2037C-D050-654B-A599-24A895E02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03684"/>
          </a:xfrm>
        </p:spPr>
        <p:txBody>
          <a:bodyPr>
            <a:normAutofit/>
          </a:bodyPr>
          <a:lstStyle/>
          <a:p>
            <a:pPr fontAlgn="base"/>
            <a:r>
              <a:rPr lang="ru-RU" sz="2800" b="1" dirty="0"/>
              <a:t>Уничтожение межевых знаков границ земельных участков -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/>
              <a:t>влечет предупреждение или штраф на физических лиц в размере </a:t>
            </a:r>
            <a:r>
              <a:rPr lang="ru-RU" b="1" dirty="0">
                <a:solidFill>
                  <a:schemeClr val="bg1"/>
                </a:solidFill>
              </a:rPr>
              <a:t>трех</a:t>
            </a:r>
            <a:r>
              <a:rPr lang="ru-RU" dirty="0"/>
              <a:t>, 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/>
              <a:t>на должностных лиц, субъектов малого предпринимательства или некоммерческие организации - в размере </a:t>
            </a:r>
            <a:r>
              <a:rPr lang="ru-RU" b="1" dirty="0">
                <a:solidFill>
                  <a:schemeClr val="bg1"/>
                </a:solidFill>
              </a:rPr>
              <a:t>десяти</a:t>
            </a:r>
            <a:r>
              <a:rPr lang="ru-RU" dirty="0"/>
              <a:t>, 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/>
              <a:t>на субъектов среднего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тридцати</a:t>
            </a:r>
            <a:r>
              <a:rPr lang="ru-RU" dirty="0"/>
              <a:t>, </a:t>
            </a:r>
          </a:p>
          <a:p>
            <a:pPr fontAlgn="base">
              <a:buFont typeface="Wingdings" pitchFamily="2" charset="2"/>
              <a:buChar char="Ø"/>
            </a:pPr>
            <a:r>
              <a:rPr lang="ru-RU" dirty="0"/>
              <a:t>на субъектов крупного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пятидесяти месячных расчетных показателей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79745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D61969-DD84-114D-84CB-B053B22D6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Нарушение права государственной собственности на воды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4320AE1C-3CAD-BE40-B94C-B5B0315AC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9766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Незаконный захват водных объектов, в том числе сброс сточных и других вод, незаконное водопользование, переуступка права водопользования, а также совершение других сделок, в прямой или скрытой форме нарушающих </a:t>
            </a:r>
            <a:r>
              <a:rPr lang="ru-RU" b="1" u="sng" dirty="0">
                <a:hlinkClick r:id="rId3" tooltip="Водный кодекс Республики Казахстан от 9 июля 2003 года № 481-II (с изменениями и дополнениями по состоянию на 01.01.2018 г.)"/>
              </a:rPr>
              <a:t>право государственной собственности на воды</a:t>
            </a:r>
            <a:r>
              <a:rPr lang="ru-RU" b="1" dirty="0"/>
              <a:t>, -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влекут штраф на физических лиц в размере </a:t>
            </a:r>
            <a:r>
              <a:rPr lang="ru-RU" b="1" dirty="0">
                <a:solidFill>
                  <a:schemeClr val="bg1"/>
                </a:solidFill>
              </a:rPr>
              <a:t>тридцати</a:t>
            </a:r>
            <a:r>
              <a:rPr lang="ru-RU" dirty="0"/>
              <a:t>, 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на должностных лиц, субъектов малого предпринимательства или некоммерческие организации - </a:t>
            </a:r>
            <a:r>
              <a:rPr lang="ru-RU" b="1" dirty="0">
                <a:solidFill>
                  <a:schemeClr val="bg1"/>
                </a:solidFill>
              </a:rPr>
              <a:t>в размере сорока</a:t>
            </a:r>
            <a:r>
              <a:rPr lang="ru-RU" dirty="0"/>
              <a:t>, 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на субъектов среднего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шестидесяти</a:t>
            </a:r>
            <a:r>
              <a:rPr lang="ru-RU" dirty="0"/>
              <a:t>, 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на субъектов крупного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двухсот шестидесяти месячных расчетных показателей.</a:t>
            </a:r>
            <a:endParaRPr lang="ru-RU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13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79ED01-B7CD-CD45-BB21-7E4F0C82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Нарушение права государственной собственности на недра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9A93594A-9ABC-8841-B43C-05EDBA39C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/>
              <a:t>Незаконное пользование недрами, за исключением подземных вод, совершение сделок, в прямой или скрытой форме нарушающих право государственной собственности на недра, -</a:t>
            </a:r>
          </a:p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A49F1686-6720-7149-AE1A-21932B0B6A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7316065"/>
              </p:ext>
            </p:extLst>
          </p:nvPr>
        </p:nvGraphicFramePr>
        <p:xfrm>
          <a:off x="1423251" y="3343224"/>
          <a:ext cx="8701410" cy="35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42917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787F5B-1D52-C843-8A84-97E03BEE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Нарушение права государственной собственности на леса</a:t>
            </a:r>
            <a:endParaRPr lang="ru-RU" dirty="0"/>
          </a:p>
        </p:txBody>
      </p:sp>
      <p:sp>
        <p:nvSpPr>
          <p:cNvPr id="3" name="Место для объекта 2">
            <a:extLst>
              <a:ext uri="{FF2B5EF4-FFF2-40B4-BE49-F238E27FC236}">
                <a16:creationId xmlns="" xmlns:a16="http://schemas.microsoft.com/office/drawing/2014/main" id="{F16EC810-8E18-4B46-BC68-01AA2D56F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9043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Купля-продажа, дарение, залог, незаконное занятие и обмен участков лесного фонда, а также незаконная переуступка права осуществления лесных пользований, нарушающие права государственной собственности на леса,-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влекут штраф на физических лиц в размере </a:t>
            </a:r>
            <a:r>
              <a:rPr lang="ru-RU" b="1" dirty="0">
                <a:solidFill>
                  <a:schemeClr val="bg1"/>
                </a:solidFill>
              </a:rPr>
              <a:t>двадцати</a:t>
            </a:r>
            <a:r>
              <a:rPr lang="ru-RU" dirty="0"/>
              <a:t>, 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на должностных лиц - в размере </a:t>
            </a:r>
            <a:r>
              <a:rPr lang="ru-RU" b="1" dirty="0">
                <a:solidFill>
                  <a:schemeClr val="bg1"/>
                </a:solidFill>
              </a:rPr>
              <a:t>двадцати</a:t>
            </a:r>
            <a:r>
              <a:rPr lang="ru-RU" dirty="0"/>
              <a:t> </a:t>
            </a:r>
            <a:r>
              <a:rPr lang="ru-RU" b="1" dirty="0">
                <a:solidFill>
                  <a:schemeClr val="bg1"/>
                </a:solidFill>
              </a:rPr>
              <a:t>пяти</a:t>
            </a:r>
            <a:r>
              <a:rPr lang="ru-RU" dirty="0"/>
              <a:t>, 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на субъектов малого предпринимательства или некоммерческие организации - в размере </a:t>
            </a:r>
            <a:r>
              <a:rPr lang="ru-RU" b="1" dirty="0">
                <a:solidFill>
                  <a:schemeClr val="bg1"/>
                </a:solidFill>
              </a:rPr>
              <a:t>семидесяти</a:t>
            </a:r>
            <a:r>
              <a:rPr lang="ru-RU" dirty="0"/>
              <a:t>, 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на субъектов среднего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ста пятидесяти</a:t>
            </a:r>
            <a:r>
              <a:rPr lang="ru-RU" dirty="0"/>
              <a:t>, 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на субъектов крупного предпринимательства - в размере </a:t>
            </a:r>
            <a:r>
              <a:rPr lang="ru-RU" b="1" dirty="0">
                <a:solidFill>
                  <a:schemeClr val="bg1"/>
                </a:solidFill>
              </a:rPr>
              <a:t>пятисот месячных расчетных показателей</a:t>
            </a:r>
          </a:p>
        </p:txBody>
      </p:sp>
    </p:spTree>
    <p:extLst>
      <p:ext uri="{BB962C8B-B14F-4D97-AF65-F5344CB8AC3E}">
        <p14:creationId xmlns:p14="http://schemas.microsoft.com/office/powerpoint/2010/main" val="127948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{2089B1F0-38CE-084E-B01F-0C8C56992628}tf10001057</Template>
  <TotalTime>72</TotalTime>
  <Words>1062</Words>
  <Application>Microsoft Office PowerPoint</Application>
  <PresentationFormat>Произвольный</PresentationFormat>
  <Paragraphs>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Берлин</vt:lpstr>
      <vt:lpstr>Административные правонарушения, посягающие на собственность</vt:lpstr>
      <vt:lpstr>Нарушение права государственной собственности на землю</vt:lpstr>
      <vt:lpstr>Нарушение права государственной собственности на землю</vt:lpstr>
      <vt:lpstr>Нарушение земельного законодательства Республики Казахстан при предоставлении права на земельный участок и при изменении целевого назначения земельного участка</vt:lpstr>
      <vt:lpstr>Нарушение земельного законодательства Республики Казахстан при предоставлении права на земельный участок и при изменении целевого назначения земельного участка</vt:lpstr>
      <vt:lpstr>Уничтожение специальных знаков</vt:lpstr>
      <vt:lpstr>Нарушение права государственной собственности на воды</vt:lpstr>
      <vt:lpstr>Нарушение права государственной собственности на недра</vt:lpstr>
      <vt:lpstr>Нарушение права государственной собственности на леса</vt:lpstr>
      <vt:lpstr>Незаконные подключение, использование энергии или воды</vt:lpstr>
      <vt:lpstr>Незаконные подключение, использование энергии или воды</vt:lpstr>
      <vt:lpstr>Нарушение законодательства Республики Казахстан в области охраны и использования объектов историко-культурного наследия</vt:lpstr>
      <vt:lpstr>Нарушение законодательства Республики Казахстан в области охраны и использования объектов историко-культурного наследия</vt:lpstr>
      <vt:lpstr>Рекламирование деятельности финансовой (инвестиционной) пирамиды </vt:lpstr>
      <vt:lpstr>Административный штраф</vt:lpstr>
      <vt:lpstr>Согласно закону, не может превышать размер штрафа, налагаемый на: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Административные правонарушения, посягающие на собственность</dc:title>
  <dc:creator>Пользователь Microsoft Office</dc:creator>
  <cp:lastModifiedBy>Almagul</cp:lastModifiedBy>
  <cp:revision>8</cp:revision>
  <dcterms:created xsi:type="dcterms:W3CDTF">2018-04-19T00:35:43Z</dcterms:created>
  <dcterms:modified xsi:type="dcterms:W3CDTF">2019-05-19T10:06:40Z</dcterms:modified>
</cp:coreProperties>
</file>